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2"/>
  </p:sldMasterIdLst>
  <p:notesMasterIdLst>
    <p:notesMasterId r:id="rId18"/>
  </p:notesMasterIdLst>
  <p:handoutMasterIdLst>
    <p:handoutMasterId r:id="rId19"/>
  </p:handoutMasterIdLst>
  <p:sldIdLst>
    <p:sldId id="444" r:id="rId3"/>
    <p:sldId id="536" r:id="rId4"/>
    <p:sldId id="410" r:id="rId5"/>
    <p:sldId id="446" r:id="rId6"/>
    <p:sldId id="535" r:id="rId7"/>
    <p:sldId id="503" r:id="rId8"/>
    <p:sldId id="438" r:id="rId9"/>
    <p:sldId id="440" r:id="rId10"/>
    <p:sldId id="439" r:id="rId11"/>
    <p:sldId id="441" r:id="rId12"/>
    <p:sldId id="443" r:id="rId13"/>
    <p:sldId id="442" r:id="rId14"/>
    <p:sldId id="411" r:id="rId15"/>
    <p:sldId id="419" r:id="rId16"/>
    <p:sldId id="53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D60D5C-DD2A-4238-B95E-BE4AEA9F0AD2}">
          <p14:sldIdLst>
            <p14:sldId id="444"/>
            <p14:sldId id="536"/>
            <p14:sldId id="410"/>
            <p14:sldId id="446"/>
            <p14:sldId id="535"/>
            <p14:sldId id="503"/>
            <p14:sldId id="438"/>
            <p14:sldId id="440"/>
            <p14:sldId id="439"/>
            <p14:sldId id="441"/>
            <p14:sldId id="443"/>
            <p14:sldId id="442"/>
            <p14:sldId id="411"/>
            <p14:sldId id="419"/>
            <p14:sldId id="5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D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3772" autoAdjust="0"/>
  </p:normalViewPr>
  <p:slideViewPr>
    <p:cSldViewPr snapToGrid="0">
      <p:cViewPr varScale="1">
        <p:scale>
          <a:sx n="67" d="100"/>
          <a:sy n="67" d="100"/>
        </p:scale>
        <p:origin x="332" y="44"/>
      </p:cViewPr>
      <p:guideLst/>
    </p:cSldViewPr>
  </p:slideViewPr>
  <p:notesTextViewPr>
    <p:cViewPr>
      <p:scale>
        <a:sx n="3" d="2"/>
        <a:sy n="3" d="2"/>
      </p:scale>
      <p:origin x="0" y="0"/>
    </p:cViewPr>
  </p:notesTextViewPr>
  <p:notesViewPr>
    <p:cSldViewPr snapToGrid="0" showGuides="1">
      <p:cViewPr varScale="1">
        <p:scale>
          <a:sx n="85" d="100"/>
          <a:sy n="85" d="100"/>
        </p:scale>
        <p:origin x="29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06EDB-0EC3-4B95-9478-69B947C10D36}"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D828F65A-27AC-48E9-85A1-7C9B31C640CE}">
      <dgm:prSet custT="1"/>
      <dgm:spPr>
        <a:solidFill>
          <a:schemeClr val="accent3"/>
        </a:solidFill>
        <a:ln>
          <a:solidFill>
            <a:srgbClr val="031D3D"/>
          </a:solidFill>
        </a:ln>
      </dgm:spPr>
      <dgm:t>
        <a:bodyPr/>
        <a:lstStyle/>
        <a:p>
          <a:r>
            <a:rPr lang="en-US" sz="1800" b="1">
              <a:solidFill>
                <a:srgbClr val="031D3D"/>
              </a:solidFill>
            </a:rPr>
            <a:t>FMC Investigation and Press Release</a:t>
          </a:r>
          <a:endParaRPr lang="en-US" sz="1800" dirty="0">
            <a:solidFill>
              <a:srgbClr val="031D3D"/>
            </a:solidFill>
          </a:endParaRPr>
        </a:p>
      </dgm:t>
    </dgm:pt>
    <dgm:pt modelId="{DC3C2A45-A185-4B2B-B616-29AAAFDE8C6E}" type="parTrans" cxnId="{CBE61DCD-46CF-4FFB-B987-9B79D564A084}">
      <dgm:prSet/>
      <dgm:spPr/>
      <dgm:t>
        <a:bodyPr/>
        <a:lstStyle/>
        <a:p>
          <a:endParaRPr lang="en-US"/>
        </a:p>
      </dgm:t>
    </dgm:pt>
    <dgm:pt modelId="{CA2980D8-DAAC-470B-AE41-7CE10874AD6A}" type="sibTrans" cxnId="{CBE61DCD-46CF-4FFB-B987-9B79D564A084}">
      <dgm:prSet/>
      <dgm:spPr/>
      <dgm:t>
        <a:bodyPr/>
        <a:lstStyle/>
        <a:p>
          <a:endParaRPr lang="en-US"/>
        </a:p>
      </dgm:t>
    </dgm:pt>
    <dgm:pt modelId="{DE9A099D-96D7-40D2-A50F-B1351806EE8A}">
      <dgm:prSet custT="1"/>
      <dgm:spPr>
        <a:solidFill>
          <a:schemeClr val="accent1">
            <a:lumMod val="40000"/>
            <a:lumOff val="60000"/>
            <a:alpha val="90000"/>
          </a:schemeClr>
        </a:solidFill>
        <a:ln>
          <a:solidFill>
            <a:srgbClr val="031D3D">
              <a:alpha val="90000"/>
            </a:srgbClr>
          </a:solidFill>
        </a:ln>
      </dgm:spPr>
      <dgm:t>
        <a:bodyPr/>
        <a:lstStyle/>
        <a:p>
          <a:pPr>
            <a:buFont typeface="Wingdings" panose="05000000000000000000" pitchFamily="2" charset="2"/>
            <a:buChar char="§"/>
          </a:pPr>
          <a:r>
            <a:rPr lang="en-US" sz="1400" dirty="0"/>
            <a:t>The FMC can investigate any conduct potentially in violation of the Shipping Act.  </a:t>
          </a:r>
        </a:p>
      </dgm:t>
    </dgm:pt>
    <dgm:pt modelId="{FA509FBA-3B63-45B1-81C7-503F7E320629}" type="parTrans" cxnId="{1F75608B-1506-46BD-80B5-928FA24F273E}">
      <dgm:prSet/>
      <dgm:spPr/>
      <dgm:t>
        <a:bodyPr/>
        <a:lstStyle/>
        <a:p>
          <a:endParaRPr lang="en-US"/>
        </a:p>
      </dgm:t>
    </dgm:pt>
    <dgm:pt modelId="{CF8EEDA3-372A-4F2A-80B6-4C191869723B}" type="sibTrans" cxnId="{1F75608B-1506-46BD-80B5-928FA24F273E}">
      <dgm:prSet/>
      <dgm:spPr/>
      <dgm:t>
        <a:bodyPr/>
        <a:lstStyle/>
        <a:p>
          <a:endParaRPr lang="en-US"/>
        </a:p>
      </dgm:t>
    </dgm:pt>
    <dgm:pt modelId="{BEC4F524-E004-434E-9322-AE42ADAF95C5}">
      <dgm:prSet custT="1"/>
      <dgm:spPr>
        <a:solidFill>
          <a:schemeClr val="accent1">
            <a:lumMod val="40000"/>
            <a:lumOff val="60000"/>
            <a:alpha val="90000"/>
          </a:schemeClr>
        </a:solidFill>
        <a:ln>
          <a:solidFill>
            <a:srgbClr val="031D3D">
              <a:alpha val="90000"/>
            </a:srgbClr>
          </a:solidFill>
        </a:ln>
      </dgm:spPr>
      <dgm:t>
        <a:bodyPr/>
        <a:lstStyle/>
        <a:p>
          <a:pPr>
            <a:buFont typeface="Wingdings" panose="05000000000000000000" pitchFamily="2" charset="2"/>
            <a:buChar char="§"/>
          </a:pPr>
          <a:r>
            <a:rPr lang="en-US" sz="1400" dirty="0"/>
            <a:t>Published written report of investigation and press release of penalties.</a:t>
          </a:r>
        </a:p>
      </dgm:t>
    </dgm:pt>
    <dgm:pt modelId="{0E3047DC-A80B-4189-8B1A-0844E9AA0F87}" type="parTrans" cxnId="{216E565E-C919-4E6B-99EB-E2956393E9F8}">
      <dgm:prSet/>
      <dgm:spPr/>
      <dgm:t>
        <a:bodyPr/>
        <a:lstStyle/>
        <a:p>
          <a:endParaRPr lang="en-US"/>
        </a:p>
      </dgm:t>
    </dgm:pt>
    <dgm:pt modelId="{8051004C-1ED3-406F-856B-AB03E93DE329}" type="sibTrans" cxnId="{216E565E-C919-4E6B-99EB-E2956393E9F8}">
      <dgm:prSet/>
      <dgm:spPr/>
      <dgm:t>
        <a:bodyPr/>
        <a:lstStyle/>
        <a:p>
          <a:endParaRPr lang="en-US"/>
        </a:p>
      </dgm:t>
    </dgm:pt>
    <dgm:pt modelId="{294A197B-F6A7-4D4A-AB71-1773889D1AC0}">
      <dgm:prSet custT="1"/>
      <dgm:spPr>
        <a:solidFill>
          <a:schemeClr val="accent1">
            <a:lumMod val="40000"/>
            <a:lumOff val="60000"/>
            <a:alpha val="90000"/>
          </a:schemeClr>
        </a:solidFill>
        <a:ln>
          <a:solidFill>
            <a:srgbClr val="031D3D">
              <a:alpha val="90000"/>
            </a:srgbClr>
          </a:solidFill>
        </a:ln>
      </dgm:spPr>
      <dgm:t>
        <a:bodyPr/>
        <a:lstStyle/>
        <a:p>
          <a:pPr>
            <a:buFont typeface="Wingdings" panose="05000000000000000000" pitchFamily="2" charset="2"/>
            <a:buChar char="§"/>
          </a:pPr>
          <a:r>
            <a:rPr lang="en-US" sz="1400" dirty="0"/>
            <a:t>Typically, reported on by the shipping-related media</a:t>
          </a:r>
        </a:p>
      </dgm:t>
    </dgm:pt>
    <dgm:pt modelId="{4431BF74-EE14-4002-BFBC-2760CA760453}" type="parTrans" cxnId="{F699158C-6F3F-4966-B1FF-E2B4875FE080}">
      <dgm:prSet/>
      <dgm:spPr/>
      <dgm:t>
        <a:bodyPr/>
        <a:lstStyle/>
        <a:p>
          <a:endParaRPr lang="en-US"/>
        </a:p>
      </dgm:t>
    </dgm:pt>
    <dgm:pt modelId="{DED990A3-A625-4E19-97ED-53A572CD6A4B}" type="sibTrans" cxnId="{F699158C-6F3F-4966-B1FF-E2B4875FE080}">
      <dgm:prSet/>
      <dgm:spPr/>
      <dgm:t>
        <a:bodyPr/>
        <a:lstStyle/>
        <a:p>
          <a:endParaRPr lang="en-US"/>
        </a:p>
      </dgm:t>
    </dgm:pt>
    <dgm:pt modelId="{AA98B72A-B6A3-4DDA-9C33-9DBC104C7B46}">
      <dgm:prSet custT="1"/>
      <dgm:spPr>
        <a:solidFill>
          <a:schemeClr val="accent3"/>
        </a:solidFill>
        <a:ln>
          <a:solidFill>
            <a:srgbClr val="031D3D"/>
          </a:solidFill>
        </a:ln>
      </dgm:spPr>
      <dgm:t>
        <a:bodyPr/>
        <a:lstStyle/>
        <a:p>
          <a:r>
            <a:rPr lang="en-US" sz="1800" b="1">
              <a:solidFill>
                <a:srgbClr val="031D3D"/>
              </a:solidFill>
            </a:rPr>
            <a:t>Monetary Penalties </a:t>
          </a:r>
          <a:endParaRPr lang="en-US" sz="1800" dirty="0">
            <a:solidFill>
              <a:srgbClr val="031D3D"/>
            </a:solidFill>
          </a:endParaRPr>
        </a:p>
      </dgm:t>
    </dgm:pt>
    <dgm:pt modelId="{B66412BC-C7F6-432C-AAE0-F1F2B663D574}" type="parTrans" cxnId="{E337398C-BE7F-43FC-99A3-94CBFD9204FD}">
      <dgm:prSet/>
      <dgm:spPr/>
      <dgm:t>
        <a:bodyPr/>
        <a:lstStyle/>
        <a:p>
          <a:endParaRPr lang="en-US"/>
        </a:p>
      </dgm:t>
    </dgm:pt>
    <dgm:pt modelId="{9C456BCD-9726-41F6-A292-03E88D22ACFE}" type="sibTrans" cxnId="{E337398C-BE7F-43FC-99A3-94CBFD9204FD}">
      <dgm:prSet/>
      <dgm:spPr/>
      <dgm:t>
        <a:bodyPr/>
        <a:lstStyle/>
        <a:p>
          <a:endParaRPr lang="en-US"/>
        </a:p>
      </dgm:t>
    </dgm:pt>
    <dgm:pt modelId="{690E9861-18DB-49C3-99ED-B1785EA9A378}">
      <dgm:prSet custT="1"/>
      <dgm:spPr>
        <a:solidFill>
          <a:schemeClr val="accent1">
            <a:lumMod val="40000"/>
            <a:lumOff val="60000"/>
            <a:alpha val="90000"/>
          </a:schemeClr>
        </a:solidFill>
        <a:ln>
          <a:solidFill>
            <a:srgbClr val="031D3D">
              <a:alpha val="90000"/>
            </a:srgbClr>
          </a:solidFill>
        </a:ln>
      </dgm:spPr>
      <dgm:t>
        <a:bodyPr/>
        <a:lstStyle/>
        <a:p>
          <a:pPr>
            <a:buNone/>
          </a:pPr>
          <a:r>
            <a:rPr lang="en-US" sz="1400"/>
            <a:t>Monetary penalty for violations of the Shipping Act and FMC regulations. </a:t>
          </a:r>
          <a:endParaRPr lang="en-US" sz="1400" dirty="0"/>
        </a:p>
      </dgm:t>
    </dgm:pt>
    <dgm:pt modelId="{B9AC14CF-82A3-4C3C-B07D-AE7CEDE97F3B}" type="parTrans" cxnId="{C244C276-6E63-40F1-92D9-656A8A4857F0}">
      <dgm:prSet/>
      <dgm:spPr/>
      <dgm:t>
        <a:bodyPr/>
        <a:lstStyle/>
        <a:p>
          <a:endParaRPr lang="en-US"/>
        </a:p>
      </dgm:t>
    </dgm:pt>
    <dgm:pt modelId="{DA3E671D-8CF4-4786-BB76-68EBFB347A2C}" type="sibTrans" cxnId="{C244C276-6E63-40F1-92D9-656A8A4857F0}">
      <dgm:prSet/>
      <dgm:spPr/>
      <dgm:t>
        <a:bodyPr/>
        <a:lstStyle/>
        <a:p>
          <a:endParaRPr lang="en-US"/>
        </a:p>
      </dgm:t>
    </dgm:pt>
    <dgm:pt modelId="{D23A5A40-9848-4F88-A3C6-8665D112470C}">
      <dgm:prSet custT="1"/>
      <dgm:spPr>
        <a:solidFill>
          <a:schemeClr val="accent1">
            <a:lumMod val="40000"/>
            <a:lumOff val="60000"/>
            <a:alpha val="90000"/>
          </a:schemeClr>
        </a:solidFill>
        <a:ln>
          <a:solidFill>
            <a:srgbClr val="031D3D">
              <a:alpha val="90000"/>
            </a:srgbClr>
          </a:solidFill>
        </a:ln>
      </dgm:spPr>
      <dgm:t>
        <a:bodyPr/>
        <a:lstStyle/>
        <a:p>
          <a:pPr>
            <a:buFont typeface="Arial" panose="020B0604020202020204" pitchFamily="34" charset="0"/>
            <a:buNone/>
          </a:pPr>
          <a:r>
            <a:rPr lang="en-US" sz="1400" dirty="0"/>
            <a:t>Max is $14,988 per violation or $74,943 per knowing and willful violation. </a:t>
          </a:r>
        </a:p>
      </dgm:t>
    </dgm:pt>
    <dgm:pt modelId="{DE49E267-E26A-40E5-9427-9E0A44E3BA52}" type="parTrans" cxnId="{C28A8C60-F671-4AFB-A7D6-4CFDB2DFEB6F}">
      <dgm:prSet/>
      <dgm:spPr/>
      <dgm:t>
        <a:bodyPr/>
        <a:lstStyle/>
        <a:p>
          <a:endParaRPr lang="en-US"/>
        </a:p>
      </dgm:t>
    </dgm:pt>
    <dgm:pt modelId="{9C25968F-E9DB-471F-8374-62D377A3E774}" type="sibTrans" cxnId="{C28A8C60-F671-4AFB-A7D6-4CFDB2DFEB6F}">
      <dgm:prSet/>
      <dgm:spPr/>
      <dgm:t>
        <a:bodyPr/>
        <a:lstStyle/>
        <a:p>
          <a:endParaRPr lang="en-US"/>
        </a:p>
      </dgm:t>
    </dgm:pt>
    <dgm:pt modelId="{EB71EE14-6B0F-48CB-84C4-363F4BE312E8}">
      <dgm:prSet custT="1"/>
      <dgm:spPr>
        <a:solidFill>
          <a:schemeClr val="accent1">
            <a:lumMod val="40000"/>
            <a:lumOff val="60000"/>
            <a:alpha val="90000"/>
          </a:schemeClr>
        </a:solidFill>
        <a:ln>
          <a:solidFill>
            <a:srgbClr val="031D3D">
              <a:alpha val="90000"/>
            </a:srgbClr>
          </a:solidFill>
        </a:ln>
      </dgm:spPr>
      <dgm:t>
        <a:bodyPr/>
        <a:lstStyle/>
        <a:p>
          <a:pPr>
            <a:buNone/>
          </a:pPr>
          <a:r>
            <a:rPr lang="en-US" sz="1400"/>
            <a:t>Each bill of lading or shipment processed is considered a separate violation. </a:t>
          </a:r>
          <a:endParaRPr lang="en-US" sz="1400" dirty="0"/>
        </a:p>
      </dgm:t>
    </dgm:pt>
    <dgm:pt modelId="{31230C4D-356A-4DF5-BD26-FA10F588AB8D}" type="parTrans" cxnId="{1C1B1B78-C8AC-4320-A4D4-DFBB2F0C26AE}">
      <dgm:prSet/>
      <dgm:spPr/>
      <dgm:t>
        <a:bodyPr/>
        <a:lstStyle/>
        <a:p>
          <a:endParaRPr lang="en-US"/>
        </a:p>
      </dgm:t>
    </dgm:pt>
    <dgm:pt modelId="{2A084A59-9C52-48B3-AD63-C1C978F8D57F}" type="sibTrans" cxnId="{1C1B1B78-C8AC-4320-A4D4-DFBB2F0C26AE}">
      <dgm:prSet/>
      <dgm:spPr/>
      <dgm:t>
        <a:bodyPr/>
        <a:lstStyle/>
        <a:p>
          <a:endParaRPr lang="en-US"/>
        </a:p>
      </dgm:t>
    </dgm:pt>
    <dgm:pt modelId="{71929BEE-B3B5-493E-ADA0-A9AED2DE9E1A}">
      <dgm:prSet custT="1"/>
      <dgm:spPr>
        <a:solidFill>
          <a:schemeClr val="accent3"/>
        </a:solidFill>
        <a:ln>
          <a:solidFill>
            <a:srgbClr val="031D3D"/>
          </a:solidFill>
        </a:ln>
      </dgm:spPr>
      <dgm:t>
        <a:bodyPr/>
        <a:lstStyle/>
        <a:p>
          <a:r>
            <a:rPr lang="en-US" sz="1800" b="1">
              <a:solidFill>
                <a:srgbClr val="031D3D"/>
              </a:solidFill>
            </a:rPr>
            <a:t>Refund Orders</a:t>
          </a:r>
          <a:endParaRPr lang="en-US" sz="1800" dirty="0">
            <a:solidFill>
              <a:srgbClr val="031D3D"/>
            </a:solidFill>
          </a:endParaRPr>
        </a:p>
      </dgm:t>
    </dgm:pt>
    <dgm:pt modelId="{83CB114F-3829-4952-9447-31F6787B3EAD}" type="parTrans" cxnId="{B984BDD6-8B1E-46C2-8A59-96DE4C93C57D}">
      <dgm:prSet/>
      <dgm:spPr/>
      <dgm:t>
        <a:bodyPr/>
        <a:lstStyle/>
        <a:p>
          <a:endParaRPr lang="en-US"/>
        </a:p>
      </dgm:t>
    </dgm:pt>
    <dgm:pt modelId="{3D86D3B9-043B-41F9-BD74-A841286FB843}" type="sibTrans" cxnId="{B984BDD6-8B1E-46C2-8A59-96DE4C93C57D}">
      <dgm:prSet/>
      <dgm:spPr/>
      <dgm:t>
        <a:bodyPr/>
        <a:lstStyle/>
        <a:p>
          <a:endParaRPr lang="en-US"/>
        </a:p>
      </dgm:t>
    </dgm:pt>
    <dgm:pt modelId="{65D03125-AE91-4EA6-9E15-C19CEBC4BCB8}">
      <dgm:prSet custT="1"/>
      <dgm:spPr>
        <a:solidFill>
          <a:schemeClr val="accent1">
            <a:lumMod val="40000"/>
            <a:lumOff val="60000"/>
            <a:alpha val="90000"/>
          </a:schemeClr>
        </a:solidFill>
        <a:ln>
          <a:solidFill>
            <a:srgbClr val="031D3D">
              <a:alpha val="90000"/>
            </a:srgbClr>
          </a:solidFill>
        </a:ln>
      </dgm:spPr>
      <dgm:t>
        <a:bodyPr/>
        <a:lstStyle/>
        <a:p>
          <a:r>
            <a:rPr lang="en-US" sz="1400"/>
            <a:t>FMC may impose a refund order for violations of the Shipping Act in addition to, or in lieu of, a monetary penalty.</a:t>
          </a:r>
          <a:endParaRPr lang="en-US" sz="1400" dirty="0"/>
        </a:p>
      </dgm:t>
    </dgm:pt>
    <dgm:pt modelId="{3D6DE9D4-3A15-4C43-BA77-B9AAE286C7A7}" type="parTrans" cxnId="{B4A64081-B5ED-4A21-B24E-55FAD1CF602C}">
      <dgm:prSet/>
      <dgm:spPr/>
      <dgm:t>
        <a:bodyPr/>
        <a:lstStyle/>
        <a:p>
          <a:endParaRPr lang="en-US"/>
        </a:p>
      </dgm:t>
    </dgm:pt>
    <dgm:pt modelId="{11E0D945-D463-4FDA-A6B8-7E1F1E4A1C14}" type="sibTrans" cxnId="{B4A64081-B5ED-4A21-B24E-55FAD1CF602C}">
      <dgm:prSet/>
      <dgm:spPr/>
      <dgm:t>
        <a:bodyPr/>
        <a:lstStyle/>
        <a:p>
          <a:endParaRPr lang="en-US"/>
        </a:p>
      </dgm:t>
    </dgm:pt>
    <dgm:pt modelId="{85B79682-95B7-451B-B484-847D75669306}">
      <dgm:prSet custT="1"/>
      <dgm:spPr>
        <a:solidFill>
          <a:schemeClr val="accent3"/>
        </a:solidFill>
        <a:ln>
          <a:solidFill>
            <a:srgbClr val="031D3D"/>
          </a:solidFill>
        </a:ln>
      </dgm:spPr>
      <dgm:t>
        <a:bodyPr/>
        <a:lstStyle/>
        <a:p>
          <a:r>
            <a:rPr lang="en-US" sz="1800" b="1">
              <a:solidFill>
                <a:srgbClr val="031D3D"/>
              </a:solidFill>
            </a:rPr>
            <a:t>License/ Registration Revocation</a:t>
          </a:r>
          <a:endParaRPr lang="en-US" sz="1800" dirty="0">
            <a:solidFill>
              <a:srgbClr val="031D3D"/>
            </a:solidFill>
          </a:endParaRPr>
        </a:p>
      </dgm:t>
    </dgm:pt>
    <dgm:pt modelId="{D7C5BA64-AE41-479D-8154-716C276BED1C}" type="parTrans" cxnId="{E2C1930E-8069-4056-BB96-787C3C64D4DB}">
      <dgm:prSet/>
      <dgm:spPr/>
      <dgm:t>
        <a:bodyPr/>
        <a:lstStyle/>
        <a:p>
          <a:endParaRPr lang="en-US"/>
        </a:p>
      </dgm:t>
    </dgm:pt>
    <dgm:pt modelId="{1C33AF65-5E02-4F8F-BBE3-E84ED5608652}" type="sibTrans" cxnId="{E2C1930E-8069-4056-BB96-787C3C64D4DB}">
      <dgm:prSet/>
      <dgm:spPr/>
      <dgm:t>
        <a:bodyPr/>
        <a:lstStyle/>
        <a:p>
          <a:endParaRPr lang="en-US"/>
        </a:p>
      </dgm:t>
    </dgm:pt>
    <dgm:pt modelId="{A1560D34-6E5B-4AA4-AC5B-780CD2C7897C}">
      <dgm:prSet custT="1"/>
      <dgm:spPr>
        <a:solidFill>
          <a:schemeClr val="accent1">
            <a:lumMod val="40000"/>
            <a:lumOff val="60000"/>
            <a:alpha val="90000"/>
          </a:schemeClr>
        </a:solidFill>
        <a:ln>
          <a:solidFill>
            <a:srgbClr val="031D3D">
              <a:alpha val="90000"/>
            </a:srgbClr>
          </a:solidFill>
        </a:ln>
      </dgm:spPr>
      <dgm:t>
        <a:bodyPr/>
        <a:lstStyle/>
        <a:p>
          <a:r>
            <a:rPr lang="en-US" sz="1400"/>
            <a:t>Finally, in egregious cases or cases of repetitive violations, the FMC may revoke or suspend a NVOCC license/registration. </a:t>
          </a:r>
          <a:endParaRPr lang="en-US" sz="1400" dirty="0"/>
        </a:p>
      </dgm:t>
    </dgm:pt>
    <dgm:pt modelId="{16050606-1484-4405-97FA-799E842B28ED}" type="parTrans" cxnId="{A9D37AA2-09AA-4DDE-8A84-B1E35A052697}">
      <dgm:prSet/>
      <dgm:spPr/>
      <dgm:t>
        <a:bodyPr/>
        <a:lstStyle/>
        <a:p>
          <a:endParaRPr lang="en-US"/>
        </a:p>
      </dgm:t>
    </dgm:pt>
    <dgm:pt modelId="{7EFA2801-FDE4-4D04-BA95-A9E03C431CA5}" type="sibTrans" cxnId="{A9D37AA2-09AA-4DDE-8A84-B1E35A052697}">
      <dgm:prSet/>
      <dgm:spPr/>
      <dgm:t>
        <a:bodyPr/>
        <a:lstStyle/>
        <a:p>
          <a:endParaRPr lang="en-US"/>
        </a:p>
      </dgm:t>
    </dgm:pt>
    <dgm:pt modelId="{08C885E0-28AA-497D-AFBB-4E1F56840FBC}" type="pres">
      <dgm:prSet presAssocID="{3BB06EDB-0EC3-4B95-9478-69B947C10D36}" presName="Name0" presStyleCnt="0">
        <dgm:presLayoutVars>
          <dgm:dir/>
          <dgm:animLvl val="lvl"/>
          <dgm:resizeHandles val="exact"/>
        </dgm:presLayoutVars>
      </dgm:prSet>
      <dgm:spPr/>
    </dgm:pt>
    <dgm:pt modelId="{C41DB939-A091-40B1-B4F1-2BC367A4C2FC}" type="pres">
      <dgm:prSet presAssocID="{D828F65A-27AC-48E9-85A1-7C9B31C640CE}" presName="linNode" presStyleCnt="0"/>
      <dgm:spPr/>
    </dgm:pt>
    <dgm:pt modelId="{CFAC517F-DC8C-42A0-BB4D-795115C56B91}" type="pres">
      <dgm:prSet presAssocID="{D828F65A-27AC-48E9-85A1-7C9B31C640CE}" presName="parentText" presStyleLbl="alignNode1" presStyleIdx="0" presStyleCnt="4">
        <dgm:presLayoutVars>
          <dgm:chMax val="1"/>
          <dgm:bulletEnabled/>
        </dgm:presLayoutVars>
      </dgm:prSet>
      <dgm:spPr/>
    </dgm:pt>
    <dgm:pt modelId="{AD077709-D5AD-466A-A75C-38B81AAE9037}" type="pres">
      <dgm:prSet presAssocID="{D828F65A-27AC-48E9-85A1-7C9B31C640CE}" presName="descendantText" presStyleLbl="alignAccFollowNode1" presStyleIdx="0" presStyleCnt="4">
        <dgm:presLayoutVars>
          <dgm:bulletEnabled/>
        </dgm:presLayoutVars>
      </dgm:prSet>
      <dgm:spPr/>
    </dgm:pt>
    <dgm:pt modelId="{1DF58070-669E-403E-A1E0-059CDD017123}" type="pres">
      <dgm:prSet presAssocID="{CA2980D8-DAAC-470B-AE41-7CE10874AD6A}" presName="sp" presStyleCnt="0"/>
      <dgm:spPr/>
    </dgm:pt>
    <dgm:pt modelId="{295642FE-84A1-453A-9DC1-CD33BEC2A4A8}" type="pres">
      <dgm:prSet presAssocID="{AA98B72A-B6A3-4DDA-9C33-9DBC104C7B46}" presName="linNode" presStyleCnt="0"/>
      <dgm:spPr/>
    </dgm:pt>
    <dgm:pt modelId="{135F33D3-E36C-4149-8996-155D49E56A76}" type="pres">
      <dgm:prSet presAssocID="{AA98B72A-B6A3-4DDA-9C33-9DBC104C7B46}" presName="parentText" presStyleLbl="alignNode1" presStyleIdx="1" presStyleCnt="4">
        <dgm:presLayoutVars>
          <dgm:chMax val="1"/>
          <dgm:bulletEnabled/>
        </dgm:presLayoutVars>
      </dgm:prSet>
      <dgm:spPr/>
    </dgm:pt>
    <dgm:pt modelId="{A57CAB4F-BD5C-4249-9ADD-06ACF243B466}" type="pres">
      <dgm:prSet presAssocID="{AA98B72A-B6A3-4DDA-9C33-9DBC104C7B46}" presName="descendantText" presStyleLbl="alignAccFollowNode1" presStyleIdx="1" presStyleCnt="4">
        <dgm:presLayoutVars>
          <dgm:bulletEnabled/>
        </dgm:presLayoutVars>
      </dgm:prSet>
      <dgm:spPr/>
    </dgm:pt>
    <dgm:pt modelId="{6DEEF536-6D48-4193-B4EF-B03C886FDFCD}" type="pres">
      <dgm:prSet presAssocID="{9C456BCD-9726-41F6-A292-03E88D22ACFE}" presName="sp" presStyleCnt="0"/>
      <dgm:spPr/>
    </dgm:pt>
    <dgm:pt modelId="{6F0AC53B-79AF-400A-BDCF-C342B7A1F578}" type="pres">
      <dgm:prSet presAssocID="{71929BEE-B3B5-493E-ADA0-A9AED2DE9E1A}" presName="linNode" presStyleCnt="0"/>
      <dgm:spPr/>
    </dgm:pt>
    <dgm:pt modelId="{93528071-1888-4F6C-8E05-5B169FD36256}" type="pres">
      <dgm:prSet presAssocID="{71929BEE-B3B5-493E-ADA0-A9AED2DE9E1A}" presName="parentText" presStyleLbl="alignNode1" presStyleIdx="2" presStyleCnt="4">
        <dgm:presLayoutVars>
          <dgm:chMax val="1"/>
          <dgm:bulletEnabled/>
        </dgm:presLayoutVars>
      </dgm:prSet>
      <dgm:spPr/>
    </dgm:pt>
    <dgm:pt modelId="{EF5FE149-33E2-4B99-B3B2-4A8E1C1FCA45}" type="pres">
      <dgm:prSet presAssocID="{71929BEE-B3B5-493E-ADA0-A9AED2DE9E1A}" presName="descendantText" presStyleLbl="alignAccFollowNode1" presStyleIdx="2" presStyleCnt="4">
        <dgm:presLayoutVars>
          <dgm:bulletEnabled/>
        </dgm:presLayoutVars>
      </dgm:prSet>
      <dgm:spPr/>
    </dgm:pt>
    <dgm:pt modelId="{FEB57F4F-0567-4214-A86C-374212D68EF5}" type="pres">
      <dgm:prSet presAssocID="{3D86D3B9-043B-41F9-BD74-A841286FB843}" presName="sp" presStyleCnt="0"/>
      <dgm:spPr/>
    </dgm:pt>
    <dgm:pt modelId="{6A335B8A-5CE9-42EC-A3AF-8E2DD28FEF88}" type="pres">
      <dgm:prSet presAssocID="{85B79682-95B7-451B-B484-847D75669306}" presName="linNode" presStyleCnt="0"/>
      <dgm:spPr/>
    </dgm:pt>
    <dgm:pt modelId="{D66AFBCF-9D9F-4DAF-B41A-3AC2A85B5E70}" type="pres">
      <dgm:prSet presAssocID="{85B79682-95B7-451B-B484-847D75669306}" presName="parentText" presStyleLbl="alignNode1" presStyleIdx="3" presStyleCnt="4">
        <dgm:presLayoutVars>
          <dgm:chMax val="1"/>
          <dgm:bulletEnabled/>
        </dgm:presLayoutVars>
      </dgm:prSet>
      <dgm:spPr/>
    </dgm:pt>
    <dgm:pt modelId="{D5035986-0037-4B51-ACEE-41114FCB4981}" type="pres">
      <dgm:prSet presAssocID="{85B79682-95B7-451B-B484-847D75669306}" presName="descendantText" presStyleLbl="alignAccFollowNode1" presStyleIdx="3" presStyleCnt="4">
        <dgm:presLayoutVars>
          <dgm:bulletEnabled/>
        </dgm:presLayoutVars>
      </dgm:prSet>
      <dgm:spPr/>
    </dgm:pt>
  </dgm:ptLst>
  <dgm:cxnLst>
    <dgm:cxn modelId="{E8F9700D-FD0B-4EDE-83D4-279DC802C90A}" type="presOf" srcId="{A1560D34-6E5B-4AA4-AC5B-780CD2C7897C}" destId="{D5035986-0037-4B51-ACEE-41114FCB4981}" srcOrd="0" destOrd="0" presId="urn:microsoft.com/office/officeart/2016/7/layout/VerticalSolidActionList"/>
    <dgm:cxn modelId="{E2C1930E-8069-4056-BB96-787C3C64D4DB}" srcId="{3BB06EDB-0EC3-4B95-9478-69B947C10D36}" destId="{85B79682-95B7-451B-B484-847D75669306}" srcOrd="3" destOrd="0" parTransId="{D7C5BA64-AE41-479D-8154-716C276BED1C}" sibTransId="{1C33AF65-5E02-4F8F-BBE3-E84ED5608652}"/>
    <dgm:cxn modelId="{303B5516-0FCA-4DC0-81D5-801CFCA3454C}" type="presOf" srcId="{D828F65A-27AC-48E9-85A1-7C9B31C640CE}" destId="{CFAC517F-DC8C-42A0-BB4D-795115C56B91}" srcOrd="0" destOrd="0" presId="urn:microsoft.com/office/officeart/2016/7/layout/VerticalSolidActionList"/>
    <dgm:cxn modelId="{B74B5124-C9A2-4B2F-886D-F5E86B0302BD}" type="presOf" srcId="{DE9A099D-96D7-40D2-A50F-B1351806EE8A}" destId="{AD077709-D5AD-466A-A75C-38B81AAE9037}" srcOrd="0" destOrd="0" presId="urn:microsoft.com/office/officeart/2016/7/layout/VerticalSolidActionList"/>
    <dgm:cxn modelId="{32345B28-278C-4244-A0C3-92D17A9C3BFE}" type="presOf" srcId="{71929BEE-B3B5-493E-ADA0-A9AED2DE9E1A}" destId="{93528071-1888-4F6C-8E05-5B169FD36256}" srcOrd="0" destOrd="0" presId="urn:microsoft.com/office/officeart/2016/7/layout/VerticalSolidActionList"/>
    <dgm:cxn modelId="{09DCA739-ED24-4E7B-A7FB-8B7E14C373A1}" type="presOf" srcId="{65D03125-AE91-4EA6-9E15-C19CEBC4BCB8}" destId="{EF5FE149-33E2-4B99-B3B2-4A8E1C1FCA45}" srcOrd="0" destOrd="0" presId="urn:microsoft.com/office/officeart/2016/7/layout/VerticalSolidActionList"/>
    <dgm:cxn modelId="{216E565E-C919-4E6B-99EB-E2956393E9F8}" srcId="{D828F65A-27AC-48E9-85A1-7C9B31C640CE}" destId="{BEC4F524-E004-434E-9322-AE42ADAF95C5}" srcOrd="1" destOrd="0" parTransId="{0E3047DC-A80B-4189-8B1A-0844E9AA0F87}" sibTransId="{8051004C-1ED3-406F-856B-AB03E93DE329}"/>
    <dgm:cxn modelId="{C28A8C60-F671-4AFB-A7D6-4CFDB2DFEB6F}" srcId="{AA98B72A-B6A3-4DDA-9C33-9DBC104C7B46}" destId="{D23A5A40-9848-4F88-A3C6-8665D112470C}" srcOrd="1" destOrd="0" parTransId="{DE49E267-E26A-40E5-9427-9E0A44E3BA52}" sibTransId="{9C25968F-E9DB-471F-8374-62D377A3E774}"/>
    <dgm:cxn modelId="{A8469F4E-6580-4DC3-A197-BAA0436A0E8D}" type="presOf" srcId="{3BB06EDB-0EC3-4B95-9478-69B947C10D36}" destId="{08C885E0-28AA-497D-AFBB-4E1F56840FBC}" srcOrd="0" destOrd="0" presId="urn:microsoft.com/office/officeart/2016/7/layout/VerticalSolidActionList"/>
    <dgm:cxn modelId="{2416FA70-EAC1-4AA7-9740-7FC7BD26ECBB}" type="presOf" srcId="{690E9861-18DB-49C3-99ED-B1785EA9A378}" destId="{A57CAB4F-BD5C-4249-9ADD-06ACF243B466}" srcOrd="0" destOrd="0" presId="urn:microsoft.com/office/officeart/2016/7/layout/VerticalSolidActionList"/>
    <dgm:cxn modelId="{C244C276-6E63-40F1-92D9-656A8A4857F0}" srcId="{AA98B72A-B6A3-4DDA-9C33-9DBC104C7B46}" destId="{690E9861-18DB-49C3-99ED-B1785EA9A378}" srcOrd="0" destOrd="0" parTransId="{B9AC14CF-82A3-4C3C-B07D-AE7CEDE97F3B}" sibTransId="{DA3E671D-8CF4-4786-BB76-68EBFB347A2C}"/>
    <dgm:cxn modelId="{1C1B1B78-C8AC-4320-A4D4-DFBB2F0C26AE}" srcId="{AA98B72A-B6A3-4DDA-9C33-9DBC104C7B46}" destId="{EB71EE14-6B0F-48CB-84C4-363F4BE312E8}" srcOrd="2" destOrd="0" parTransId="{31230C4D-356A-4DF5-BD26-FA10F588AB8D}" sibTransId="{2A084A59-9C52-48B3-AD63-C1C978F8D57F}"/>
    <dgm:cxn modelId="{B4A64081-B5ED-4A21-B24E-55FAD1CF602C}" srcId="{71929BEE-B3B5-493E-ADA0-A9AED2DE9E1A}" destId="{65D03125-AE91-4EA6-9E15-C19CEBC4BCB8}" srcOrd="0" destOrd="0" parTransId="{3D6DE9D4-3A15-4C43-BA77-B9AAE286C7A7}" sibTransId="{11E0D945-D463-4FDA-A6B8-7E1F1E4A1C14}"/>
    <dgm:cxn modelId="{1F75608B-1506-46BD-80B5-928FA24F273E}" srcId="{D828F65A-27AC-48E9-85A1-7C9B31C640CE}" destId="{DE9A099D-96D7-40D2-A50F-B1351806EE8A}" srcOrd="0" destOrd="0" parTransId="{FA509FBA-3B63-45B1-81C7-503F7E320629}" sibTransId="{CF8EEDA3-372A-4F2A-80B6-4C191869723B}"/>
    <dgm:cxn modelId="{F699158C-6F3F-4966-B1FF-E2B4875FE080}" srcId="{D828F65A-27AC-48E9-85A1-7C9B31C640CE}" destId="{294A197B-F6A7-4D4A-AB71-1773889D1AC0}" srcOrd="2" destOrd="0" parTransId="{4431BF74-EE14-4002-BFBC-2760CA760453}" sibTransId="{DED990A3-A625-4E19-97ED-53A572CD6A4B}"/>
    <dgm:cxn modelId="{E337398C-BE7F-43FC-99A3-94CBFD9204FD}" srcId="{3BB06EDB-0EC3-4B95-9478-69B947C10D36}" destId="{AA98B72A-B6A3-4DDA-9C33-9DBC104C7B46}" srcOrd="1" destOrd="0" parTransId="{B66412BC-C7F6-432C-AAE0-F1F2B663D574}" sibTransId="{9C456BCD-9726-41F6-A292-03E88D22ACFE}"/>
    <dgm:cxn modelId="{A9D37AA2-09AA-4DDE-8A84-B1E35A052697}" srcId="{85B79682-95B7-451B-B484-847D75669306}" destId="{A1560D34-6E5B-4AA4-AC5B-780CD2C7897C}" srcOrd="0" destOrd="0" parTransId="{16050606-1484-4405-97FA-799E842B28ED}" sibTransId="{7EFA2801-FDE4-4D04-BA95-A9E03C431CA5}"/>
    <dgm:cxn modelId="{7612D6AC-D253-49FB-9717-755CA775B6D2}" type="presOf" srcId="{85B79682-95B7-451B-B484-847D75669306}" destId="{D66AFBCF-9D9F-4DAF-B41A-3AC2A85B5E70}" srcOrd="0" destOrd="0" presId="urn:microsoft.com/office/officeart/2016/7/layout/VerticalSolidActionList"/>
    <dgm:cxn modelId="{E83171B9-F589-40C3-A626-6ADED1CC69D3}" type="presOf" srcId="{BEC4F524-E004-434E-9322-AE42ADAF95C5}" destId="{AD077709-D5AD-466A-A75C-38B81AAE9037}" srcOrd="0" destOrd="1" presId="urn:microsoft.com/office/officeart/2016/7/layout/VerticalSolidActionList"/>
    <dgm:cxn modelId="{BC2948C0-8B7D-446D-9B0B-BC5C3E6BAB1C}" type="presOf" srcId="{AA98B72A-B6A3-4DDA-9C33-9DBC104C7B46}" destId="{135F33D3-E36C-4149-8996-155D49E56A76}" srcOrd="0" destOrd="0" presId="urn:microsoft.com/office/officeart/2016/7/layout/VerticalSolidActionList"/>
    <dgm:cxn modelId="{75E914CC-23A8-4B78-A18A-E18FB90C8BB4}" type="presOf" srcId="{D23A5A40-9848-4F88-A3C6-8665D112470C}" destId="{A57CAB4F-BD5C-4249-9ADD-06ACF243B466}" srcOrd="0" destOrd="1" presId="urn:microsoft.com/office/officeart/2016/7/layout/VerticalSolidActionList"/>
    <dgm:cxn modelId="{CBE61DCD-46CF-4FFB-B987-9B79D564A084}" srcId="{3BB06EDB-0EC3-4B95-9478-69B947C10D36}" destId="{D828F65A-27AC-48E9-85A1-7C9B31C640CE}" srcOrd="0" destOrd="0" parTransId="{DC3C2A45-A185-4B2B-B616-29AAAFDE8C6E}" sibTransId="{CA2980D8-DAAC-470B-AE41-7CE10874AD6A}"/>
    <dgm:cxn modelId="{B984BDD6-8B1E-46C2-8A59-96DE4C93C57D}" srcId="{3BB06EDB-0EC3-4B95-9478-69B947C10D36}" destId="{71929BEE-B3B5-493E-ADA0-A9AED2DE9E1A}" srcOrd="2" destOrd="0" parTransId="{83CB114F-3829-4952-9447-31F6787B3EAD}" sibTransId="{3D86D3B9-043B-41F9-BD74-A841286FB843}"/>
    <dgm:cxn modelId="{9668BBE0-7043-44A8-A705-EA353279F616}" type="presOf" srcId="{EB71EE14-6B0F-48CB-84C4-363F4BE312E8}" destId="{A57CAB4F-BD5C-4249-9ADD-06ACF243B466}" srcOrd="0" destOrd="2" presId="urn:microsoft.com/office/officeart/2016/7/layout/VerticalSolidActionList"/>
    <dgm:cxn modelId="{E5E442F2-3776-45EA-908C-F42BF37A93F8}" type="presOf" srcId="{294A197B-F6A7-4D4A-AB71-1773889D1AC0}" destId="{AD077709-D5AD-466A-A75C-38B81AAE9037}" srcOrd="0" destOrd="2" presId="urn:microsoft.com/office/officeart/2016/7/layout/VerticalSolidActionList"/>
    <dgm:cxn modelId="{14F296E3-6C4F-42D6-8A2F-E347121FE152}" type="presParOf" srcId="{08C885E0-28AA-497D-AFBB-4E1F56840FBC}" destId="{C41DB939-A091-40B1-B4F1-2BC367A4C2FC}" srcOrd="0" destOrd="0" presId="urn:microsoft.com/office/officeart/2016/7/layout/VerticalSolidActionList"/>
    <dgm:cxn modelId="{48A3FC23-7077-4BDA-A0C9-0E2BA61C810E}" type="presParOf" srcId="{C41DB939-A091-40B1-B4F1-2BC367A4C2FC}" destId="{CFAC517F-DC8C-42A0-BB4D-795115C56B91}" srcOrd="0" destOrd="0" presId="urn:microsoft.com/office/officeart/2016/7/layout/VerticalSolidActionList"/>
    <dgm:cxn modelId="{1AF803FB-79AC-497E-9014-F58F3FCBFF20}" type="presParOf" srcId="{C41DB939-A091-40B1-B4F1-2BC367A4C2FC}" destId="{AD077709-D5AD-466A-A75C-38B81AAE9037}" srcOrd="1" destOrd="0" presId="urn:microsoft.com/office/officeart/2016/7/layout/VerticalSolidActionList"/>
    <dgm:cxn modelId="{67E8FC4A-2F07-429B-97FD-4E7FF955589F}" type="presParOf" srcId="{08C885E0-28AA-497D-AFBB-4E1F56840FBC}" destId="{1DF58070-669E-403E-A1E0-059CDD017123}" srcOrd="1" destOrd="0" presId="urn:microsoft.com/office/officeart/2016/7/layout/VerticalSolidActionList"/>
    <dgm:cxn modelId="{3FB488E3-A589-4B98-811F-C5AEECBADEB7}" type="presParOf" srcId="{08C885E0-28AA-497D-AFBB-4E1F56840FBC}" destId="{295642FE-84A1-453A-9DC1-CD33BEC2A4A8}" srcOrd="2" destOrd="0" presId="urn:microsoft.com/office/officeart/2016/7/layout/VerticalSolidActionList"/>
    <dgm:cxn modelId="{28641228-AE4C-4272-AA72-D862A40C5BDE}" type="presParOf" srcId="{295642FE-84A1-453A-9DC1-CD33BEC2A4A8}" destId="{135F33D3-E36C-4149-8996-155D49E56A76}" srcOrd="0" destOrd="0" presId="urn:microsoft.com/office/officeart/2016/7/layout/VerticalSolidActionList"/>
    <dgm:cxn modelId="{CE816910-4099-44D2-8FFE-49AF53C0C2A1}" type="presParOf" srcId="{295642FE-84A1-453A-9DC1-CD33BEC2A4A8}" destId="{A57CAB4F-BD5C-4249-9ADD-06ACF243B466}" srcOrd="1" destOrd="0" presId="urn:microsoft.com/office/officeart/2016/7/layout/VerticalSolidActionList"/>
    <dgm:cxn modelId="{6426D77C-E614-40D2-9AD7-7ED07F8A5CCE}" type="presParOf" srcId="{08C885E0-28AA-497D-AFBB-4E1F56840FBC}" destId="{6DEEF536-6D48-4193-B4EF-B03C886FDFCD}" srcOrd="3" destOrd="0" presId="urn:microsoft.com/office/officeart/2016/7/layout/VerticalSolidActionList"/>
    <dgm:cxn modelId="{C12EC0F0-87C6-4046-86E3-9DA0A97472AC}" type="presParOf" srcId="{08C885E0-28AA-497D-AFBB-4E1F56840FBC}" destId="{6F0AC53B-79AF-400A-BDCF-C342B7A1F578}" srcOrd="4" destOrd="0" presId="urn:microsoft.com/office/officeart/2016/7/layout/VerticalSolidActionList"/>
    <dgm:cxn modelId="{BEAA511B-36B9-4965-BB53-02B6388CAB57}" type="presParOf" srcId="{6F0AC53B-79AF-400A-BDCF-C342B7A1F578}" destId="{93528071-1888-4F6C-8E05-5B169FD36256}" srcOrd="0" destOrd="0" presId="urn:microsoft.com/office/officeart/2016/7/layout/VerticalSolidActionList"/>
    <dgm:cxn modelId="{191B18EF-4E68-46C8-8BA4-D8084DC6D559}" type="presParOf" srcId="{6F0AC53B-79AF-400A-BDCF-C342B7A1F578}" destId="{EF5FE149-33E2-4B99-B3B2-4A8E1C1FCA45}" srcOrd="1" destOrd="0" presId="urn:microsoft.com/office/officeart/2016/7/layout/VerticalSolidActionList"/>
    <dgm:cxn modelId="{19044206-4C06-4B4B-8192-F69D51E53AD7}" type="presParOf" srcId="{08C885E0-28AA-497D-AFBB-4E1F56840FBC}" destId="{FEB57F4F-0567-4214-A86C-374212D68EF5}" srcOrd="5" destOrd="0" presId="urn:microsoft.com/office/officeart/2016/7/layout/VerticalSolidActionList"/>
    <dgm:cxn modelId="{32BBF297-B5FA-42AB-BD93-F7A83D69914C}" type="presParOf" srcId="{08C885E0-28AA-497D-AFBB-4E1F56840FBC}" destId="{6A335B8A-5CE9-42EC-A3AF-8E2DD28FEF88}" srcOrd="6" destOrd="0" presId="urn:microsoft.com/office/officeart/2016/7/layout/VerticalSolidActionList"/>
    <dgm:cxn modelId="{9F814BEF-7F5B-4FED-86C6-782BB74E05AC}" type="presParOf" srcId="{6A335B8A-5CE9-42EC-A3AF-8E2DD28FEF88}" destId="{D66AFBCF-9D9F-4DAF-B41A-3AC2A85B5E70}" srcOrd="0" destOrd="0" presId="urn:microsoft.com/office/officeart/2016/7/layout/VerticalSolidActionList"/>
    <dgm:cxn modelId="{933CDA35-700A-42B1-BA3A-A1AFFD9A2B82}" type="presParOf" srcId="{6A335B8A-5CE9-42EC-A3AF-8E2DD28FEF88}" destId="{D5035986-0037-4B51-ACEE-41114FCB498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77709-D5AD-466A-A75C-38B81AAE9037}">
      <dsp:nvSpPr>
        <dsp:cNvPr id="0" name=""/>
        <dsp:cNvSpPr/>
      </dsp:nvSpPr>
      <dsp:spPr>
        <a:xfrm>
          <a:off x="1987538" y="2083"/>
          <a:ext cx="7950154" cy="1079259"/>
        </a:xfrm>
        <a:prstGeom prst="rect">
          <a:avLst/>
        </a:prstGeom>
        <a:solidFill>
          <a:schemeClr val="accent1">
            <a:lumMod val="40000"/>
            <a:lumOff val="60000"/>
            <a:alpha val="90000"/>
          </a:schemeClr>
        </a:solidFill>
        <a:ln w="12700" cap="flat" cmpd="sng" algn="ctr">
          <a:solidFill>
            <a:srgbClr val="031D3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255" tIns="274132" rIns="154255" bIns="274132"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dirty="0"/>
            <a:t>The FMC can investigate any conduct potentially in violation of the Shipping Act.  </a:t>
          </a:r>
        </a:p>
        <a:p>
          <a:pPr marL="0" lvl="0" indent="0" algn="l" defTabSz="622300">
            <a:lnSpc>
              <a:spcPct val="90000"/>
            </a:lnSpc>
            <a:spcBef>
              <a:spcPct val="0"/>
            </a:spcBef>
            <a:spcAft>
              <a:spcPct val="35000"/>
            </a:spcAft>
            <a:buFont typeface="Wingdings" panose="05000000000000000000" pitchFamily="2" charset="2"/>
            <a:buNone/>
          </a:pPr>
          <a:r>
            <a:rPr lang="en-US" sz="1400" kern="1200" dirty="0"/>
            <a:t>Published written report of investigation and press release of penalties.</a:t>
          </a:r>
        </a:p>
        <a:p>
          <a:pPr marL="0" lvl="0" indent="0" algn="l" defTabSz="622300">
            <a:lnSpc>
              <a:spcPct val="90000"/>
            </a:lnSpc>
            <a:spcBef>
              <a:spcPct val="0"/>
            </a:spcBef>
            <a:spcAft>
              <a:spcPct val="35000"/>
            </a:spcAft>
            <a:buFont typeface="Wingdings" panose="05000000000000000000" pitchFamily="2" charset="2"/>
            <a:buNone/>
          </a:pPr>
          <a:r>
            <a:rPr lang="en-US" sz="1400" kern="1200" dirty="0"/>
            <a:t>Typically, reported on by the shipping-related media</a:t>
          </a:r>
        </a:p>
      </dsp:txBody>
      <dsp:txXfrm>
        <a:off x="1987538" y="2083"/>
        <a:ext cx="7950154" cy="1079259"/>
      </dsp:txXfrm>
    </dsp:sp>
    <dsp:sp modelId="{CFAC517F-DC8C-42A0-BB4D-795115C56B91}">
      <dsp:nvSpPr>
        <dsp:cNvPr id="0" name=""/>
        <dsp:cNvSpPr/>
      </dsp:nvSpPr>
      <dsp:spPr>
        <a:xfrm>
          <a:off x="0" y="2083"/>
          <a:ext cx="1987538" cy="1079259"/>
        </a:xfrm>
        <a:prstGeom prst="rect">
          <a:avLst/>
        </a:prstGeom>
        <a:solidFill>
          <a:schemeClr val="accent3"/>
        </a:solidFill>
        <a:ln w="12700" cap="flat" cmpd="sng" algn="ctr">
          <a:solidFill>
            <a:srgbClr val="031D3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174" tIns="106607" rIns="105174" bIns="106607"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31D3D"/>
              </a:solidFill>
            </a:rPr>
            <a:t>FMC Investigation and Press Release</a:t>
          </a:r>
          <a:endParaRPr lang="en-US" sz="1800" kern="1200" dirty="0">
            <a:solidFill>
              <a:srgbClr val="031D3D"/>
            </a:solidFill>
          </a:endParaRPr>
        </a:p>
      </dsp:txBody>
      <dsp:txXfrm>
        <a:off x="0" y="2083"/>
        <a:ext cx="1987538" cy="1079259"/>
      </dsp:txXfrm>
    </dsp:sp>
    <dsp:sp modelId="{A57CAB4F-BD5C-4249-9ADD-06ACF243B466}">
      <dsp:nvSpPr>
        <dsp:cNvPr id="0" name=""/>
        <dsp:cNvSpPr/>
      </dsp:nvSpPr>
      <dsp:spPr>
        <a:xfrm>
          <a:off x="1987538" y="1146098"/>
          <a:ext cx="7950154" cy="1079259"/>
        </a:xfrm>
        <a:prstGeom prst="rect">
          <a:avLst/>
        </a:prstGeom>
        <a:solidFill>
          <a:schemeClr val="accent1">
            <a:lumMod val="40000"/>
            <a:lumOff val="60000"/>
            <a:alpha val="90000"/>
          </a:schemeClr>
        </a:solidFill>
        <a:ln w="12700" cap="flat" cmpd="sng" algn="ctr">
          <a:solidFill>
            <a:srgbClr val="031D3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255" tIns="274132" rIns="154255" bIns="274132" numCol="1" spcCol="1270" anchor="ctr" anchorCtr="0">
          <a:noAutofit/>
        </a:bodyPr>
        <a:lstStyle/>
        <a:p>
          <a:pPr marL="0" lvl="0" indent="0" algn="l" defTabSz="622300">
            <a:lnSpc>
              <a:spcPct val="90000"/>
            </a:lnSpc>
            <a:spcBef>
              <a:spcPct val="0"/>
            </a:spcBef>
            <a:spcAft>
              <a:spcPct val="35000"/>
            </a:spcAft>
            <a:buNone/>
          </a:pPr>
          <a:r>
            <a:rPr lang="en-US" sz="1400" kern="1200"/>
            <a:t>Monetary penalty for violations of the Shipping Act and FMC regulations. </a:t>
          </a:r>
          <a:endParaRPr lang="en-US" sz="1400" kern="1200" dirty="0"/>
        </a:p>
        <a:p>
          <a:pPr marL="0" lvl="0" indent="0" algn="l" defTabSz="622300">
            <a:lnSpc>
              <a:spcPct val="90000"/>
            </a:lnSpc>
            <a:spcBef>
              <a:spcPct val="0"/>
            </a:spcBef>
            <a:spcAft>
              <a:spcPct val="35000"/>
            </a:spcAft>
            <a:buFont typeface="Arial" panose="020B0604020202020204" pitchFamily="34" charset="0"/>
            <a:buNone/>
          </a:pPr>
          <a:r>
            <a:rPr lang="en-US" sz="1400" kern="1200" dirty="0"/>
            <a:t>Max is $14,988 per violation or $74,943 per knowing and willful violation. </a:t>
          </a:r>
        </a:p>
        <a:p>
          <a:pPr marL="0" lvl="0" indent="0" algn="l" defTabSz="622300">
            <a:lnSpc>
              <a:spcPct val="90000"/>
            </a:lnSpc>
            <a:spcBef>
              <a:spcPct val="0"/>
            </a:spcBef>
            <a:spcAft>
              <a:spcPct val="35000"/>
            </a:spcAft>
            <a:buNone/>
          </a:pPr>
          <a:r>
            <a:rPr lang="en-US" sz="1400" kern="1200"/>
            <a:t>Each bill of lading or shipment processed is considered a separate violation. </a:t>
          </a:r>
          <a:endParaRPr lang="en-US" sz="1400" kern="1200" dirty="0"/>
        </a:p>
      </dsp:txBody>
      <dsp:txXfrm>
        <a:off x="1987538" y="1146098"/>
        <a:ext cx="7950154" cy="1079259"/>
      </dsp:txXfrm>
    </dsp:sp>
    <dsp:sp modelId="{135F33D3-E36C-4149-8996-155D49E56A76}">
      <dsp:nvSpPr>
        <dsp:cNvPr id="0" name=""/>
        <dsp:cNvSpPr/>
      </dsp:nvSpPr>
      <dsp:spPr>
        <a:xfrm>
          <a:off x="0" y="1146098"/>
          <a:ext cx="1987538" cy="1079259"/>
        </a:xfrm>
        <a:prstGeom prst="rect">
          <a:avLst/>
        </a:prstGeom>
        <a:solidFill>
          <a:schemeClr val="accent3"/>
        </a:solidFill>
        <a:ln w="12700" cap="flat" cmpd="sng" algn="ctr">
          <a:solidFill>
            <a:srgbClr val="031D3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174" tIns="106607" rIns="105174" bIns="106607"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31D3D"/>
              </a:solidFill>
            </a:rPr>
            <a:t>Monetary Penalties </a:t>
          </a:r>
          <a:endParaRPr lang="en-US" sz="1800" kern="1200" dirty="0">
            <a:solidFill>
              <a:srgbClr val="031D3D"/>
            </a:solidFill>
          </a:endParaRPr>
        </a:p>
      </dsp:txBody>
      <dsp:txXfrm>
        <a:off x="0" y="1146098"/>
        <a:ext cx="1987538" cy="1079259"/>
      </dsp:txXfrm>
    </dsp:sp>
    <dsp:sp modelId="{EF5FE149-33E2-4B99-B3B2-4A8E1C1FCA45}">
      <dsp:nvSpPr>
        <dsp:cNvPr id="0" name=""/>
        <dsp:cNvSpPr/>
      </dsp:nvSpPr>
      <dsp:spPr>
        <a:xfrm>
          <a:off x="1987538" y="2290114"/>
          <a:ext cx="7950154" cy="1079259"/>
        </a:xfrm>
        <a:prstGeom prst="rect">
          <a:avLst/>
        </a:prstGeom>
        <a:solidFill>
          <a:schemeClr val="accent1">
            <a:lumMod val="40000"/>
            <a:lumOff val="60000"/>
            <a:alpha val="90000"/>
          </a:schemeClr>
        </a:solidFill>
        <a:ln w="12700" cap="flat" cmpd="sng" algn="ctr">
          <a:solidFill>
            <a:srgbClr val="031D3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255" tIns="274132" rIns="154255" bIns="274132" numCol="1" spcCol="1270" anchor="ctr" anchorCtr="0">
          <a:noAutofit/>
        </a:bodyPr>
        <a:lstStyle/>
        <a:p>
          <a:pPr marL="0" lvl="0" indent="0" algn="l" defTabSz="622300">
            <a:lnSpc>
              <a:spcPct val="90000"/>
            </a:lnSpc>
            <a:spcBef>
              <a:spcPct val="0"/>
            </a:spcBef>
            <a:spcAft>
              <a:spcPct val="35000"/>
            </a:spcAft>
            <a:buNone/>
          </a:pPr>
          <a:r>
            <a:rPr lang="en-US" sz="1400" kern="1200"/>
            <a:t>FMC may impose a refund order for violations of the Shipping Act in addition to, or in lieu of, a monetary penalty.</a:t>
          </a:r>
          <a:endParaRPr lang="en-US" sz="1400" kern="1200" dirty="0"/>
        </a:p>
      </dsp:txBody>
      <dsp:txXfrm>
        <a:off x="1987538" y="2290114"/>
        <a:ext cx="7950154" cy="1079259"/>
      </dsp:txXfrm>
    </dsp:sp>
    <dsp:sp modelId="{93528071-1888-4F6C-8E05-5B169FD36256}">
      <dsp:nvSpPr>
        <dsp:cNvPr id="0" name=""/>
        <dsp:cNvSpPr/>
      </dsp:nvSpPr>
      <dsp:spPr>
        <a:xfrm>
          <a:off x="0" y="2290114"/>
          <a:ext cx="1987538" cy="1079259"/>
        </a:xfrm>
        <a:prstGeom prst="rect">
          <a:avLst/>
        </a:prstGeom>
        <a:solidFill>
          <a:schemeClr val="accent3"/>
        </a:solidFill>
        <a:ln w="12700" cap="flat" cmpd="sng" algn="ctr">
          <a:solidFill>
            <a:srgbClr val="031D3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174" tIns="106607" rIns="105174" bIns="106607"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31D3D"/>
              </a:solidFill>
            </a:rPr>
            <a:t>Refund Orders</a:t>
          </a:r>
          <a:endParaRPr lang="en-US" sz="1800" kern="1200" dirty="0">
            <a:solidFill>
              <a:srgbClr val="031D3D"/>
            </a:solidFill>
          </a:endParaRPr>
        </a:p>
      </dsp:txBody>
      <dsp:txXfrm>
        <a:off x="0" y="2290114"/>
        <a:ext cx="1987538" cy="1079259"/>
      </dsp:txXfrm>
    </dsp:sp>
    <dsp:sp modelId="{D5035986-0037-4B51-ACEE-41114FCB4981}">
      <dsp:nvSpPr>
        <dsp:cNvPr id="0" name=""/>
        <dsp:cNvSpPr/>
      </dsp:nvSpPr>
      <dsp:spPr>
        <a:xfrm>
          <a:off x="1987538" y="3434129"/>
          <a:ext cx="7950154" cy="1079259"/>
        </a:xfrm>
        <a:prstGeom prst="rect">
          <a:avLst/>
        </a:prstGeom>
        <a:solidFill>
          <a:schemeClr val="accent1">
            <a:lumMod val="40000"/>
            <a:lumOff val="60000"/>
            <a:alpha val="90000"/>
          </a:schemeClr>
        </a:solidFill>
        <a:ln w="12700" cap="flat" cmpd="sng" algn="ctr">
          <a:solidFill>
            <a:srgbClr val="031D3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255" tIns="274132" rIns="154255" bIns="274132" numCol="1" spcCol="1270" anchor="ctr" anchorCtr="0">
          <a:noAutofit/>
        </a:bodyPr>
        <a:lstStyle/>
        <a:p>
          <a:pPr marL="0" lvl="0" indent="0" algn="l" defTabSz="622300">
            <a:lnSpc>
              <a:spcPct val="90000"/>
            </a:lnSpc>
            <a:spcBef>
              <a:spcPct val="0"/>
            </a:spcBef>
            <a:spcAft>
              <a:spcPct val="35000"/>
            </a:spcAft>
            <a:buNone/>
          </a:pPr>
          <a:r>
            <a:rPr lang="en-US" sz="1400" kern="1200"/>
            <a:t>Finally, in egregious cases or cases of repetitive violations, the FMC may revoke or suspend a NVOCC license/registration. </a:t>
          </a:r>
          <a:endParaRPr lang="en-US" sz="1400" kern="1200" dirty="0"/>
        </a:p>
      </dsp:txBody>
      <dsp:txXfrm>
        <a:off x="1987538" y="3434129"/>
        <a:ext cx="7950154" cy="1079259"/>
      </dsp:txXfrm>
    </dsp:sp>
    <dsp:sp modelId="{D66AFBCF-9D9F-4DAF-B41A-3AC2A85B5E70}">
      <dsp:nvSpPr>
        <dsp:cNvPr id="0" name=""/>
        <dsp:cNvSpPr/>
      </dsp:nvSpPr>
      <dsp:spPr>
        <a:xfrm>
          <a:off x="0" y="3434129"/>
          <a:ext cx="1987538" cy="1079259"/>
        </a:xfrm>
        <a:prstGeom prst="rect">
          <a:avLst/>
        </a:prstGeom>
        <a:solidFill>
          <a:schemeClr val="accent3"/>
        </a:solidFill>
        <a:ln w="12700" cap="flat" cmpd="sng" algn="ctr">
          <a:solidFill>
            <a:srgbClr val="031D3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174" tIns="106607" rIns="105174" bIns="106607"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31D3D"/>
              </a:solidFill>
            </a:rPr>
            <a:t>License/ Registration Revocation</a:t>
          </a:r>
          <a:endParaRPr lang="en-US" sz="1800" kern="1200" dirty="0">
            <a:solidFill>
              <a:srgbClr val="031D3D"/>
            </a:solidFill>
          </a:endParaRPr>
        </a:p>
      </dsp:txBody>
      <dsp:txXfrm>
        <a:off x="0" y="3434129"/>
        <a:ext cx="1987538" cy="107925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4E3F56-7B36-4FD2-A5B2-EFF4CBEAA1D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15F8E6-D455-4622-ABB1-8ED1EDCCAC9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CDC29E7-2CFD-429C-A86C-CD0C62160B63}" type="datetimeFigureOut">
              <a:rPr lang="en-US" smtClean="0"/>
              <a:t>5/21/2025</a:t>
            </a:fld>
            <a:endParaRPr lang="en-US"/>
          </a:p>
        </p:txBody>
      </p:sp>
      <p:sp>
        <p:nvSpPr>
          <p:cNvPr id="4" name="Footer Placeholder 3">
            <a:extLst>
              <a:ext uri="{FF2B5EF4-FFF2-40B4-BE49-F238E27FC236}">
                <a16:creationId xmlns:a16="http://schemas.microsoft.com/office/drawing/2014/main" id="{7C50AEC6-942D-42A2-99A6-8CB85D7FAF3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944C76-43A2-4A54-BDBA-57CD2E9B6FF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254674-028B-4093-BCA2-0DC794790999}" type="slidenum">
              <a:rPr lang="en-US" smtClean="0"/>
              <a:t>‹#›</a:t>
            </a:fld>
            <a:endParaRPr lang="en-US"/>
          </a:p>
        </p:txBody>
      </p:sp>
    </p:spTree>
    <p:extLst>
      <p:ext uri="{BB962C8B-B14F-4D97-AF65-F5344CB8AC3E}">
        <p14:creationId xmlns:p14="http://schemas.microsoft.com/office/powerpoint/2010/main" val="1985265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7DBEC5-0E20-4F25-A955-9E2F725DE00F}" type="datetimeFigureOut">
              <a:rPr lang="en-US" smtClean="0"/>
              <a:t>5/21/2025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77B2E9-574D-4859-BF09-C502F7FC8B98}" type="slidenum">
              <a:rPr lang="en-US" smtClean="0"/>
              <a:t>‹#›</a:t>
            </a:fld>
            <a:endParaRPr lang="en-US"/>
          </a:p>
        </p:txBody>
      </p:sp>
    </p:spTree>
    <p:extLst>
      <p:ext uri="{BB962C8B-B14F-4D97-AF65-F5344CB8AC3E}">
        <p14:creationId xmlns:p14="http://schemas.microsoft.com/office/powerpoint/2010/main" val="233401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1" name="Text Placeholder 2"/>
          <p:cNvSpPr>
            <a:spLocks noGrp="1"/>
          </p:cNvSpPr>
          <p:nvPr>
            <p:ph type="body" idx="18" hasCustomPrompt="1"/>
          </p:nvPr>
        </p:nvSpPr>
        <p:spPr>
          <a:xfrm>
            <a:off x="1531047" y="3703321"/>
            <a:ext cx="5373684" cy="229764"/>
          </a:xfrm>
          <a:prstGeom prst="rect">
            <a:avLst/>
          </a:prstGeom>
        </p:spPr>
        <p:txBody>
          <a:bodyPr lIns="0" tIns="0" rIns="0" bIns="0" anchor="t" anchorCtr="0">
            <a:noAutofit/>
          </a:bodyPr>
          <a:lstStyle>
            <a:lvl1pPr marL="0" indent="0">
              <a:spcBef>
                <a:spcPts val="600"/>
              </a:spcBef>
              <a:buNone/>
              <a:defRPr sz="1400" b="1" spc="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r>
              <a:rPr lang="en-US" sz="1400" spc="50" dirty="0"/>
              <a:t> -- Arial Bold 14pt</a:t>
            </a:r>
          </a:p>
        </p:txBody>
      </p:sp>
      <p:sp>
        <p:nvSpPr>
          <p:cNvPr id="7" name="Rectangle 6"/>
          <p:cNvSpPr/>
          <p:nvPr userDrawn="1"/>
        </p:nvSpPr>
        <p:spPr>
          <a:xfrm>
            <a:off x="0" y="1247912"/>
            <a:ext cx="12192000" cy="1847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1" y="1247912"/>
            <a:ext cx="9143999" cy="1023016"/>
          </a:xfrm>
          <a:prstGeom prst="rect">
            <a:avLst/>
          </a:prstGeom>
        </p:spPr>
        <p:txBody>
          <a:bodyPr lIns="0" tIns="0" rIns="0" bIns="0" anchor="b" anchorCtr="0">
            <a:noAutofit/>
          </a:bodyPr>
          <a:lstStyle>
            <a:lvl1pPr algn="l">
              <a:defRPr sz="3200" b="1" spc="50" baseline="0">
                <a:solidFill>
                  <a:srgbClr val="FFFFFF"/>
                </a:solidFill>
                <a:latin typeface="Arial" panose="020B0604020202020204" pitchFamily="34" charset="0"/>
                <a:cs typeface="Arial" panose="020B0604020202020204" pitchFamily="34" charset="0"/>
              </a:defRPr>
            </a:lvl1pPr>
          </a:lstStyle>
          <a:p>
            <a:r>
              <a:rPr lang="en-US" dirty="0"/>
              <a:t>Presentation Title -- Arial Bold 32pt</a:t>
            </a:r>
          </a:p>
        </p:txBody>
      </p:sp>
      <p:sp>
        <p:nvSpPr>
          <p:cNvPr id="3" name="Subtitle 2"/>
          <p:cNvSpPr>
            <a:spLocks noGrp="1"/>
          </p:cNvSpPr>
          <p:nvPr>
            <p:ph type="subTitle" idx="1" hasCustomPrompt="1"/>
          </p:nvPr>
        </p:nvSpPr>
        <p:spPr>
          <a:xfrm>
            <a:off x="1524000" y="2472039"/>
            <a:ext cx="9143999" cy="612672"/>
          </a:xfrm>
          <a:prstGeom prst="rect">
            <a:avLst/>
          </a:prstGeom>
        </p:spPr>
        <p:txBody>
          <a:bodyPr lIns="0" tIns="0" rIns="0" bIns="0">
            <a:noAutofit/>
          </a:bodyPr>
          <a:lstStyle>
            <a:lvl1pPr marL="0" indent="0" algn="l">
              <a:spcBef>
                <a:spcPts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 Arial Bold 20 </a:t>
            </a:r>
          </a:p>
        </p:txBody>
      </p:sp>
      <p:sp>
        <p:nvSpPr>
          <p:cNvPr id="18" name="Text Placeholder 2"/>
          <p:cNvSpPr>
            <a:spLocks noGrp="1"/>
          </p:cNvSpPr>
          <p:nvPr>
            <p:ph type="body" idx="22" hasCustomPrompt="1"/>
          </p:nvPr>
        </p:nvSpPr>
        <p:spPr>
          <a:xfrm>
            <a:off x="1531044" y="3948324"/>
            <a:ext cx="5373686" cy="242676"/>
          </a:xfrm>
          <a:prstGeom prst="rect">
            <a:avLst/>
          </a:prstGeom>
        </p:spPr>
        <p:txBody>
          <a:bodyPr lIns="0" tIns="0" rIns="0" bIns="0" anchor="t" anchorCtr="0">
            <a:noAutofit/>
          </a:bodyPr>
          <a:lstStyle>
            <a:lvl1pPr marL="0" indent="0">
              <a:spcBef>
                <a:spcPts val="600"/>
              </a:spcBef>
              <a:buNone/>
              <a:defRPr sz="1400" b="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+1 000.000.0000  |  aaaa@Venable.com -- Arial 14pt</a:t>
            </a:r>
          </a:p>
        </p:txBody>
      </p:sp>
      <p:sp>
        <p:nvSpPr>
          <p:cNvPr id="19" name="Text Placeholder 2"/>
          <p:cNvSpPr>
            <a:spLocks noGrp="1"/>
          </p:cNvSpPr>
          <p:nvPr>
            <p:ph type="body" idx="23" hasCustomPrompt="1"/>
          </p:nvPr>
        </p:nvSpPr>
        <p:spPr>
          <a:xfrm>
            <a:off x="1531050" y="5054614"/>
            <a:ext cx="5373684" cy="229764"/>
          </a:xfrm>
          <a:prstGeom prst="rect">
            <a:avLst/>
          </a:prstGeom>
        </p:spPr>
        <p:txBody>
          <a:bodyPr lIns="0" tIns="0" rIns="0" bIns="0" anchor="t" anchorCtr="0">
            <a:noAutofit/>
          </a:bodyPr>
          <a:lstStyle>
            <a:lvl1pPr marL="0" indent="0">
              <a:spcBef>
                <a:spcPts val="600"/>
              </a:spcBef>
              <a:buNone/>
              <a:defRPr sz="1400" b="1" spc="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endParaRPr lang="en-US" sz="1400" spc="50" dirty="0"/>
          </a:p>
        </p:txBody>
      </p:sp>
      <p:sp>
        <p:nvSpPr>
          <p:cNvPr id="20" name="Text Placeholder 2"/>
          <p:cNvSpPr>
            <a:spLocks noGrp="1"/>
          </p:cNvSpPr>
          <p:nvPr>
            <p:ph type="body" idx="24" hasCustomPrompt="1"/>
          </p:nvPr>
        </p:nvSpPr>
        <p:spPr>
          <a:xfrm>
            <a:off x="1531047" y="5299617"/>
            <a:ext cx="5373686" cy="242676"/>
          </a:xfrm>
          <a:prstGeom prst="rect">
            <a:avLst/>
          </a:prstGeom>
        </p:spPr>
        <p:txBody>
          <a:bodyPr lIns="0" tIns="0" rIns="0" bIns="0" anchor="t" anchorCtr="0">
            <a:noAutofit/>
          </a:bodyPr>
          <a:lstStyle>
            <a:lvl1pPr marL="0" indent="0">
              <a:spcBef>
                <a:spcPts val="600"/>
              </a:spcBef>
              <a:buNone/>
              <a:defRPr sz="1400" b="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+1 000.000.0000  |  aaaa@Venable.com</a:t>
            </a:r>
          </a:p>
        </p:txBody>
      </p:sp>
      <p:sp>
        <p:nvSpPr>
          <p:cNvPr id="21" name="Text Placeholder 2"/>
          <p:cNvSpPr>
            <a:spLocks noGrp="1"/>
          </p:cNvSpPr>
          <p:nvPr>
            <p:ph type="body" idx="25" hasCustomPrompt="1"/>
          </p:nvPr>
        </p:nvSpPr>
        <p:spPr>
          <a:xfrm>
            <a:off x="1518855" y="4361245"/>
            <a:ext cx="5373684" cy="229764"/>
          </a:xfrm>
          <a:prstGeom prst="rect">
            <a:avLst/>
          </a:prstGeom>
        </p:spPr>
        <p:txBody>
          <a:bodyPr lIns="0" tIns="0" rIns="0" bIns="0" anchor="t" anchorCtr="0">
            <a:noAutofit/>
          </a:bodyPr>
          <a:lstStyle>
            <a:lvl1pPr marL="0" indent="0">
              <a:spcBef>
                <a:spcPts val="600"/>
              </a:spcBef>
              <a:buNone/>
              <a:defRPr sz="1400" b="1" spc="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endParaRPr lang="en-US" sz="1400" spc="50" dirty="0"/>
          </a:p>
        </p:txBody>
      </p:sp>
      <p:sp>
        <p:nvSpPr>
          <p:cNvPr id="22" name="Text Placeholder 2"/>
          <p:cNvSpPr>
            <a:spLocks noGrp="1"/>
          </p:cNvSpPr>
          <p:nvPr>
            <p:ph type="body" idx="26" hasCustomPrompt="1"/>
          </p:nvPr>
        </p:nvSpPr>
        <p:spPr>
          <a:xfrm>
            <a:off x="1518852" y="4606248"/>
            <a:ext cx="5373686" cy="242676"/>
          </a:xfrm>
          <a:prstGeom prst="rect">
            <a:avLst/>
          </a:prstGeom>
        </p:spPr>
        <p:txBody>
          <a:bodyPr lIns="0" tIns="0" rIns="0" bIns="0" anchor="t" anchorCtr="0">
            <a:noAutofit/>
          </a:bodyPr>
          <a:lstStyle>
            <a:lvl1pPr marL="0" indent="0">
              <a:spcBef>
                <a:spcPts val="600"/>
              </a:spcBef>
              <a:buNone/>
              <a:defRPr sz="1400" b="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+1 000.000.0000  |  aaaa@Venable.com</a:t>
            </a:r>
          </a:p>
        </p:txBody>
      </p:sp>
    </p:spTree>
    <p:extLst>
      <p:ext uri="{BB962C8B-B14F-4D97-AF65-F5344CB8AC3E}">
        <p14:creationId xmlns:p14="http://schemas.microsoft.com/office/powerpoint/2010/main" val="9211716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ide Bar">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76E8DB0-1452-46EB-ABE7-EF4A8FA13B57}"/>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3" name="Footer Placeholder 2">
            <a:extLst>
              <a:ext uri="{FF2B5EF4-FFF2-40B4-BE49-F238E27FC236}">
                <a16:creationId xmlns:a16="http://schemas.microsoft.com/office/drawing/2014/main" id="{4FD3454A-17C8-45E2-9D07-E27DD1CDC239}"/>
              </a:ext>
            </a:extLst>
          </p:cNvPr>
          <p:cNvSpPr>
            <a:spLocks noGrp="1"/>
          </p:cNvSpPr>
          <p:nvPr>
            <p:ph type="ftr" sz="quarter" idx="10"/>
          </p:nvPr>
        </p:nvSpPr>
        <p:spPr/>
        <p:txBody>
          <a:bodyPr/>
          <a:lstStyle>
            <a:lvl1pPr>
              <a:defRPr/>
            </a:lvl1pPr>
          </a:lstStyle>
          <a:p>
            <a:r>
              <a:rPr lang="en-US" dirty="0"/>
              <a:t> © 2025  /  Confidential  /  Slide  </a:t>
            </a:r>
            <a:fld id="{1AEA1191-217B-42DC-A141-83FE8D09B662}" type="slidenum">
              <a:rPr smtClean="0"/>
              <a:pPr/>
              <a:t>‹#›</a:t>
            </a:fld>
            <a:endParaRPr dirty="0"/>
          </a:p>
        </p:txBody>
      </p:sp>
      <p:sp>
        <p:nvSpPr>
          <p:cNvPr id="4" name="Picture Placeholder 3">
            <a:extLst>
              <a:ext uri="{FF2B5EF4-FFF2-40B4-BE49-F238E27FC236}">
                <a16:creationId xmlns:a16="http://schemas.microsoft.com/office/drawing/2014/main" id="{B8D53EF4-38A1-4563-9CC5-054C780DD0A7}"/>
              </a:ext>
            </a:extLst>
          </p:cNvPr>
          <p:cNvSpPr>
            <a:spLocks noGrp="1"/>
          </p:cNvSpPr>
          <p:nvPr>
            <p:ph type="pic" sz="quarter" idx="11" hasCustomPrompt="1"/>
          </p:nvPr>
        </p:nvSpPr>
        <p:spPr>
          <a:xfrm>
            <a:off x="1524000" y="1333500"/>
            <a:ext cx="2240280" cy="4389120"/>
          </a:xfrm>
          <a:prstGeom prst="rect">
            <a:avLst/>
          </a:prstGeom>
        </p:spPr>
        <p:txBody>
          <a:bodyPr/>
          <a:lstStyle>
            <a:lvl1pPr>
              <a:defRPr/>
            </a:lvl1pPr>
          </a:lstStyle>
          <a:p>
            <a:r>
              <a:rPr lang="en-US" dirty="0"/>
              <a:t>Place image from sidebar images folder</a:t>
            </a:r>
          </a:p>
        </p:txBody>
      </p:sp>
      <p:sp>
        <p:nvSpPr>
          <p:cNvPr id="11" name="Text Placeholder 4">
            <a:extLst>
              <a:ext uri="{FF2B5EF4-FFF2-40B4-BE49-F238E27FC236}">
                <a16:creationId xmlns:a16="http://schemas.microsoft.com/office/drawing/2014/main" id="{C2DEEFA3-4CD8-4BCA-B86F-8A9559D16BA2}"/>
              </a:ext>
            </a:extLst>
          </p:cNvPr>
          <p:cNvSpPr>
            <a:spLocks noGrp="1"/>
          </p:cNvSpPr>
          <p:nvPr>
            <p:ph idx="12"/>
          </p:nvPr>
        </p:nvSpPr>
        <p:spPr>
          <a:xfrm>
            <a:off x="4067175" y="1344612"/>
            <a:ext cx="6600825" cy="4370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Click to edit Master text styles</a:t>
            </a:r>
          </a:p>
          <a:p>
            <a:pPr marL="0" marR="0" lvl="1"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Second level</a:t>
            </a:r>
          </a:p>
          <a:p>
            <a:pPr marL="0" marR="0" lvl="2"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Third level</a:t>
            </a:r>
          </a:p>
          <a:p>
            <a:pPr marL="0" marR="0" lvl="3"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Fourth level</a:t>
            </a:r>
          </a:p>
          <a:p>
            <a:pPr marL="0" marR="0" lvl="4"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Fifth level</a:t>
            </a:r>
            <a:endParaRPr lang="en-US" dirty="0"/>
          </a:p>
        </p:txBody>
      </p:sp>
    </p:spTree>
    <p:extLst>
      <p:ext uri="{BB962C8B-B14F-4D97-AF65-F5344CB8AC3E}">
        <p14:creationId xmlns:p14="http://schemas.microsoft.com/office/powerpoint/2010/main" val="205321363"/>
      </p:ext>
    </p:extLst>
  </p:cSld>
  <p:clrMapOvr>
    <a:masterClrMapping/>
  </p:clrMapOvr>
  <p:hf sldNum="0" hdr="0" dt="0"/>
  <p:extLst>
    <p:ext uri="{DCECCB84-F9BA-43D5-87BE-67443E8EF086}">
      <p15:sldGuideLst xmlns:p15="http://schemas.microsoft.com/office/powerpoint/2012/main">
        <p15:guide id="1" pos="960">
          <p15:clr>
            <a:srgbClr val="FBAE40"/>
          </p15:clr>
        </p15:guide>
        <p15:guide id="2" orient="horz" pos="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Side Bar">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76E8DB0-1452-46EB-ABE7-EF4A8FA13B57}"/>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3" name="Footer Placeholder 2">
            <a:extLst>
              <a:ext uri="{FF2B5EF4-FFF2-40B4-BE49-F238E27FC236}">
                <a16:creationId xmlns:a16="http://schemas.microsoft.com/office/drawing/2014/main" id="{4FD3454A-17C8-45E2-9D07-E27DD1CDC239}"/>
              </a:ext>
            </a:extLst>
          </p:cNvPr>
          <p:cNvSpPr>
            <a:spLocks noGrp="1"/>
          </p:cNvSpPr>
          <p:nvPr>
            <p:ph type="ftr" sz="quarter" idx="10"/>
          </p:nvPr>
        </p:nvSpPr>
        <p:spPr/>
        <p:txBody>
          <a:bodyPr/>
          <a:lstStyle>
            <a:lvl1pPr>
              <a:defRPr/>
            </a:lvl1pPr>
          </a:lstStyle>
          <a:p>
            <a:r>
              <a:rPr lang="en-US" dirty="0"/>
              <a:t> © 2025  /  Confidential  /  Slide  </a:t>
            </a:r>
            <a:fld id="{1AEA1191-217B-42DC-A141-83FE8D09B662}" type="slidenum">
              <a:rPr smtClean="0"/>
              <a:pPr/>
              <a:t>‹#›</a:t>
            </a:fld>
            <a:endParaRPr dirty="0"/>
          </a:p>
        </p:txBody>
      </p:sp>
      <p:cxnSp>
        <p:nvCxnSpPr>
          <p:cNvPr id="8" name="Straight Connector 7">
            <a:extLst>
              <a:ext uri="{FF2B5EF4-FFF2-40B4-BE49-F238E27FC236}">
                <a16:creationId xmlns:a16="http://schemas.microsoft.com/office/drawing/2014/main" id="{7D5AE27A-AC69-47DA-B89E-03681D7D7CAE}"/>
              </a:ext>
            </a:extLst>
          </p:cNvPr>
          <p:cNvCxnSpPr>
            <a:cxnSpLocks/>
          </p:cNvCxnSpPr>
          <p:nvPr userDrawn="1"/>
        </p:nvCxnSpPr>
        <p:spPr>
          <a:xfrm>
            <a:off x="1524000" y="1333500"/>
            <a:ext cx="22479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188A8ACC-29DF-4B33-BF6F-EAC1C156729A}"/>
              </a:ext>
            </a:extLst>
          </p:cNvPr>
          <p:cNvSpPr>
            <a:spLocks noGrp="1"/>
          </p:cNvSpPr>
          <p:nvPr>
            <p:ph idx="13"/>
          </p:nvPr>
        </p:nvSpPr>
        <p:spPr>
          <a:xfrm>
            <a:off x="4067175" y="1344612"/>
            <a:ext cx="6600825" cy="4370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Click to edit Master text styles</a:t>
            </a:r>
          </a:p>
          <a:p>
            <a:pPr marL="0" marR="0" lvl="1"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Second level</a:t>
            </a:r>
          </a:p>
          <a:p>
            <a:pPr marL="0" marR="0" lvl="2"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Third level</a:t>
            </a:r>
          </a:p>
          <a:p>
            <a:pPr marL="0" marR="0" lvl="3"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Fourth level</a:t>
            </a:r>
          </a:p>
          <a:p>
            <a:pPr marL="0" marR="0" lvl="4"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Fifth level</a:t>
            </a:r>
            <a:endParaRPr lang="en-US" dirty="0"/>
          </a:p>
        </p:txBody>
      </p:sp>
    </p:spTree>
    <p:extLst>
      <p:ext uri="{BB962C8B-B14F-4D97-AF65-F5344CB8AC3E}">
        <p14:creationId xmlns:p14="http://schemas.microsoft.com/office/powerpoint/2010/main" val="1738961673"/>
      </p:ext>
    </p:extLst>
  </p:cSld>
  <p:clrMapOvr>
    <a:masterClrMapping/>
  </p:clrMapOvr>
  <p:hf sldNum="0" hdr="0" dt="0"/>
  <p:extLst>
    <p:ext uri="{DCECCB84-F9BA-43D5-87BE-67443E8EF086}">
      <p15:sldGuideLst xmlns:p15="http://schemas.microsoft.com/office/powerpoint/2012/main">
        <p15:guide id="1" pos="960">
          <p15:clr>
            <a:srgbClr val="FBAE40"/>
          </p15:clr>
        </p15:guide>
        <p15:guide id="2" orient="horz" pos="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286DF-034F-4EE0-A230-987ABB2984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4790073"/>
            <a:ext cx="596302" cy="596302"/>
          </a:xfrm>
          <a:prstGeom prst="rect">
            <a:avLst/>
          </a:prstGeom>
        </p:spPr>
      </p:pic>
      <p:pic>
        <p:nvPicPr>
          <p:cNvPr id="6" name="Picture 5">
            <a:extLst>
              <a:ext uri="{FF2B5EF4-FFF2-40B4-BE49-F238E27FC236}">
                <a16:creationId xmlns:a16="http://schemas.microsoft.com/office/drawing/2014/main" id="{F3D42830-8CAD-4E88-BD4F-FFE4CFA083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3929534"/>
            <a:ext cx="596302" cy="596302"/>
          </a:xfrm>
          <a:prstGeom prst="rect">
            <a:avLst/>
          </a:prstGeom>
        </p:spPr>
      </p:pic>
      <p:pic>
        <p:nvPicPr>
          <p:cNvPr id="7" name="Picture 6">
            <a:extLst>
              <a:ext uri="{FF2B5EF4-FFF2-40B4-BE49-F238E27FC236}">
                <a16:creationId xmlns:a16="http://schemas.microsoft.com/office/drawing/2014/main" id="{C085C26B-3088-4090-87B6-E1E48021B0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0" y="3068995"/>
            <a:ext cx="596302" cy="596302"/>
          </a:xfrm>
          <a:prstGeom prst="rect">
            <a:avLst/>
          </a:prstGeom>
        </p:spPr>
      </p:pic>
      <p:pic>
        <p:nvPicPr>
          <p:cNvPr id="8" name="Picture 7">
            <a:extLst>
              <a:ext uri="{FF2B5EF4-FFF2-40B4-BE49-F238E27FC236}">
                <a16:creationId xmlns:a16="http://schemas.microsoft.com/office/drawing/2014/main" id="{D2790AD9-69B5-424D-A4A3-859C2140A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1341868"/>
            <a:ext cx="596302" cy="596302"/>
          </a:xfrm>
          <a:prstGeom prst="rect">
            <a:avLst/>
          </a:prstGeom>
        </p:spPr>
      </p:pic>
      <p:pic>
        <p:nvPicPr>
          <p:cNvPr id="9" name="Picture 8">
            <a:extLst>
              <a:ext uri="{FF2B5EF4-FFF2-40B4-BE49-F238E27FC236}">
                <a16:creationId xmlns:a16="http://schemas.microsoft.com/office/drawing/2014/main" id="{86E5AA60-13BF-430A-80CB-0FDFA55A0E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0" y="2208456"/>
            <a:ext cx="596302" cy="596302"/>
          </a:xfrm>
          <a:prstGeom prst="rect">
            <a:avLst/>
          </a:prstGeom>
        </p:spPr>
      </p:pic>
      <p:sp>
        <p:nvSpPr>
          <p:cNvPr id="12" name="Text Placeholder 11">
            <a:extLst>
              <a:ext uri="{FF2B5EF4-FFF2-40B4-BE49-F238E27FC236}">
                <a16:creationId xmlns:a16="http://schemas.microsoft.com/office/drawing/2014/main" id="{8E27A9ED-7A94-4D3E-B36E-C314F95FD0F8}"/>
              </a:ext>
            </a:extLst>
          </p:cNvPr>
          <p:cNvSpPr>
            <a:spLocks noGrp="1"/>
          </p:cNvSpPr>
          <p:nvPr>
            <p:ph type="body" sz="quarter" idx="11" hasCustomPrompt="1"/>
          </p:nvPr>
        </p:nvSpPr>
        <p:spPr>
          <a:xfrm>
            <a:off x="2587752" y="1341439"/>
            <a:ext cx="8087869" cy="596302"/>
          </a:xfrm>
          <a:prstGeom prst="rect">
            <a:avLst/>
          </a:prstGeom>
        </p:spPr>
        <p:txBody>
          <a:bodyPr anchor="ctr" anchorCtr="0"/>
          <a:lstStyle>
            <a:lvl1pPr marL="0" indent="0">
              <a:buNone/>
              <a:defRPr/>
            </a:lvl1pPr>
          </a:lstStyle>
          <a:p>
            <a:pPr lvl="0"/>
            <a:r>
              <a:rPr lang="en-US" dirty="0"/>
              <a:t>Georgia 16pt</a:t>
            </a:r>
          </a:p>
        </p:txBody>
      </p:sp>
      <p:sp>
        <p:nvSpPr>
          <p:cNvPr id="13" name="Text Placeholder 11">
            <a:extLst>
              <a:ext uri="{FF2B5EF4-FFF2-40B4-BE49-F238E27FC236}">
                <a16:creationId xmlns:a16="http://schemas.microsoft.com/office/drawing/2014/main" id="{8F3CE500-E94C-402C-92F6-3F5DBB07CE8A}"/>
              </a:ext>
            </a:extLst>
          </p:cNvPr>
          <p:cNvSpPr>
            <a:spLocks noGrp="1"/>
          </p:cNvSpPr>
          <p:nvPr>
            <p:ph type="body" sz="quarter" idx="12" hasCustomPrompt="1"/>
          </p:nvPr>
        </p:nvSpPr>
        <p:spPr>
          <a:xfrm>
            <a:off x="2587752" y="2208456"/>
            <a:ext cx="8087869" cy="596302"/>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
                <a:srgbClr val="00ACB6"/>
              </a:buClr>
              <a:buSzTx/>
              <a:buFont typeface="Georgia" panose="02040502050405020303" pitchFamily="18" charset="0"/>
              <a:buNone/>
              <a:tabLst/>
              <a:defRPr/>
            </a:lvl1pPr>
          </a:lstStyle>
          <a:p>
            <a:pPr marL="0" marR="0" lvl="0" indent="0" algn="l" defTabSz="914400" rtl="0" eaLnBrk="1" fontAlgn="auto" latinLnBrk="0" hangingPunct="1">
              <a:lnSpc>
                <a:spcPct val="100000"/>
              </a:lnSpc>
              <a:spcBef>
                <a:spcPts val="0"/>
              </a:spcBef>
              <a:spcAft>
                <a:spcPts val="0"/>
              </a:spcAft>
              <a:buClr>
                <a:srgbClr val="00ACB6"/>
              </a:buClr>
              <a:buSzTx/>
              <a:buFont typeface="Georgia" panose="02040502050405020303" pitchFamily="18" charset="0"/>
              <a:buNone/>
              <a:tabLst/>
              <a:defRPr/>
            </a:pPr>
            <a:r>
              <a:rPr lang="en-US" dirty="0"/>
              <a:t>Single line of text will be centered to accolade icon</a:t>
            </a:r>
          </a:p>
        </p:txBody>
      </p:sp>
      <p:sp>
        <p:nvSpPr>
          <p:cNvPr id="14" name="Text Placeholder 11">
            <a:extLst>
              <a:ext uri="{FF2B5EF4-FFF2-40B4-BE49-F238E27FC236}">
                <a16:creationId xmlns:a16="http://schemas.microsoft.com/office/drawing/2014/main" id="{C1A5AA51-BEA3-41B7-B8AA-C27C16331F96}"/>
              </a:ext>
            </a:extLst>
          </p:cNvPr>
          <p:cNvSpPr>
            <a:spLocks noGrp="1"/>
          </p:cNvSpPr>
          <p:nvPr>
            <p:ph type="body" sz="quarter" idx="13" hasCustomPrompt="1"/>
          </p:nvPr>
        </p:nvSpPr>
        <p:spPr>
          <a:xfrm>
            <a:off x="2580131" y="3062517"/>
            <a:ext cx="8087869" cy="596302"/>
          </a:xfrm>
          <a:prstGeom prst="rect">
            <a:avLst/>
          </a:prstGeom>
        </p:spPr>
        <p:txBody>
          <a:bodyPr anchor="ctr" anchorCtr="0"/>
          <a:lstStyle>
            <a:lvl1pPr marL="0" marR="0" indent="0" algn="l" defTabSz="914400" rtl="0" eaLnBrk="1" fontAlgn="auto" latinLnBrk="0" hangingPunct="1">
              <a:lnSpc>
                <a:spcPct val="100000"/>
              </a:lnSpc>
              <a:spcBef>
                <a:spcPts val="0"/>
              </a:spcBef>
              <a:spcAft>
                <a:spcPts val="0"/>
              </a:spcAft>
              <a:buClr>
                <a:srgbClr val="00ACB6"/>
              </a:buClr>
              <a:buSzTx/>
              <a:buFont typeface="Georgia" panose="02040502050405020303" pitchFamily="18" charset="0"/>
              <a:buNone/>
              <a:tabLst/>
              <a:defRPr lang="en-US" sz="1600" i="0" kern="1200" baseline="0" dirty="0">
                <a:solidFill>
                  <a:schemeClr val="tx2"/>
                </a:solidFill>
                <a:latin typeface="Georgia" panose="02040502050405020303" pitchFamily="18" charset="0"/>
                <a:ea typeface="+mn-ea"/>
                <a:cs typeface="+mn-cs"/>
              </a:defRPr>
            </a:lvl1pPr>
          </a:lstStyle>
          <a:p>
            <a:pPr lvl="0"/>
            <a:r>
              <a:rPr lang="en-US" dirty="0"/>
              <a:t>Two lines of text </a:t>
            </a:r>
          </a:p>
          <a:p>
            <a:pPr lvl="0"/>
            <a:r>
              <a:rPr lang="en-US" dirty="0"/>
              <a:t>will align to top and bottom of accolade icon</a:t>
            </a:r>
          </a:p>
        </p:txBody>
      </p:sp>
      <p:sp>
        <p:nvSpPr>
          <p:cNvPr id="15" name="Text Placeholder 11">
            <a:extLst>
              <a:ext uri="{FF2B5EF4-FFF2-40B4-BE49-F238E27FC236}">
                <a16:creationId xmlns:a16="http://schemas.microsoft.com/office/drawing/2014/main" id="{D3B60107-D933-4DE4-8384-8DB4194CC508}"/>
              </a:ext>
            </a:extLst>
          </p:cNvPr>
          <p:cNvSpPr>
            <a:spLocks noGrp="1"/>
          </p:cNvSpPr>
          <p:nvPr>
            <p:ph type="body" sz="quarter" idx="14"/>
          </p:nvPr>
        </p:nvSpPr>
        <p:spPr>
          <a:xfrm>
            <a:off x="2580131" y="3929534"/>
            <a:ext cx="8087869" cy="596302"/>
          </a:xfrm>
          <a:prstGeom prst="rect">
            <a:avLst/>
          </a:prstGeom>
        </p:spPr>
        <p:txBody>
          <a:bodyPr anchor="ctr" anchorCtr="0"/>
          <a:lstStyle>
            <a:lvl1pPr marL="0" indent="0">
              <a:buNone/>
              <a:defRPr i="0"/>
            </a:lvl1pPr>
          </a:lstStyle>
          <a:p>
            <a:pPr lvl="0"/>
            <a:r>
              <a:rPr lang="en-US"/>
              <a:t>Click to edit Master text styles</a:t>
            </a:r>
          </a:p>
        </p:txBody>
      </p:sp>
      <p:sp>
        <p:nvSpPr>
          <p:cNvPr id="16" name="Text Placeholder 11">
            <a:extLst>
              <a:ext uri="{FF2B5EF4-FFF2-40B4-BE49-F238E27FC236}">
                <a16:creationId xmlns:a16="http://schemas.microsoft.com/office/drawing/2014/main" id="{6A84DEB3-D511-4FE8-ACA6-C1A1A5018E57}"/>
              </a:ext>
            </a:extLst>
          </p:cNvPr>
          <p:cNvSpPr>
            <a:spLocks noGrp="1"/>
          </p:cNvSpPr>
          <p:nvPr>
            <p:ph type="body" sz="quarter" idx="15" hasCustomPrompt="1"/>
          </p:nvPr>
        </p:nvSpPr>
        <p:spPr>
          <a:xfrm>
            <a:off x="2580131" y="4792460"/>
            <a:ext cx="8087869" cy="596302"/>
          </a:xfrm>
          <a:prstGeom prst="rect">
            <a:avLst/>
          </a:prstGeom>
        </p:spPr>
        <p:txBody>
          <a:bodyPr anchor="ctr" anchorCtr="0"/>
          <a:lstStyle>
            <a:lvl1pPr marL="0" indent="0">
              <a:buNone/>
              <a:defRPr/>
            </a:lvl1pPr>
          </a:lstStyle>
          <a:p>
            <a:pPr lvl="0"/>
            <a:r>
              <a:rPr lang="en-US" dirty="0"/>
              <a:t>Click to edit text</a:t>
            </a:r>
          </a:p>
        </p:txBody>
      </p:sp>
      <p:sp>
        <p:nvSpPr>
          <p:cNvPr id="17" name="Title 2">
            <a:extLst>
              <a:ext uri="{FF2B5EF4-FFF2-40B4-BE49-F238E27FC236}">
                <a16:creationId xmlns:a16="http://schemas.microsoft.com/office/drawing/2014/main" id="{5DEED7BD-E57B-43C2-A3DF-DE58F33E672C}"/>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2" name="Footer Placeholder 2">
            <a:extLst>
              <a:ext uri="{FF2B5EF4-FFF2-40B4-BE49-F238E27FC236}">
                <a16:creationId xmlns:a16="http://schemas.microsoft.com/office/drawing/2014/main" id="{09F0BDE0-8043-A433-B63A-E2B0A9184947}"/>
              </a:ext>
            </a:extLst>
          </p:cNvPr>
          <p:cNvSpPr>
            <a:spLocks noGrp="1"/>
          </p:cNvSpPr>
          <p:nvPr>
            <p:ph type="ftr" sz="quarter" idx="16"/>
          </p:nvPr>
        </p:nvSpPr>
        <p:spPr>
          <a:xfrm>
            <a:off x="9108255" y="6214985"/>
            <a:ext cx="2572512" cy="300482"/>
          </a:xfrm>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3096985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and Meet Our Fir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879C14-DFA9-4CAC-A95E-98F99F1001FE}"/>
              </a:ext>
            </a:extLst>
          </p:cNvPr>
          <p:cNvSpPr>
            <a:spLocks noGrp="1"/>
          </p:cNvSpPr>
          <p:nvPr>
            <p:ph type="ftr" sz="quarter" idx="31"/>
          </p:nvPr>
        </p:nvSpPr>
        <p:spPr/>
        <p:txBody>
          <a:bodyPr/>
          <a:lstStyle>
            <a:lvl1pPr>
              <a:defRPr/>
            </a:lvl1pPr>
          </a:lstStyle>
          <a:p>
            <a:r>
              <a:rPr lang="en-US" dirty="0"/>
              <a:t> © 2025  /  Confidential  /  Slide  </a:t>
            </a:r>
            <a:fld id="{1AEA1191-217B-42DC-A141-83FE8D09B662}" type="slidenum">
              <a:rPr smtClean="0"/>
              <a:pPr/>
              <a:t>‹#›</a:t>
            </a:fld>
            <a:endParaRPr dirty="0"/>
          </a:p>
        </p:txBody>
      </p:sp>
      <p:sp>
        <p:nvSpPr>
          <p:cNvPr id="28" name="TextBox 27">
            <a:extLst>
              <a:ext uri="{FF2B5EF4-FFF2-40B4-BE49-F238E27FC236}">
                <a16:creationId xmlns:a16="http://schemas.microsoft.com/office/drawing/2014/main" id="{F543EAB2-8DD7-4ADF-AB2F-334898F8B569}"/>
              </a:ext>
            </a:extLst>
          </p:cNvPr>
          <p:cNvSpPr txBox="1">
            <a:spLocks noChangeAspect="1"/>
          </p:cNvSpPr>
          <p:nvPr userDrawn="1"/>
        </p:nvSpPr>
        <p:spPr>
          <a:xfrm>
            <a:off x="6572023" y="1447801"/>
            <a:ext cx="836067" cy="836269"/>
          </a:xfrm>
          <a:prstGeom prst="rect">
            <a:avLst/>
          </a:prstGeom>
          <a:solidFill>
            <a:schemeClr val="tx1"/>
          </a:solidFill>
          <a:ln>
            <a:noFill/>
          </a:ln>
        </p:spPr>
        <p:txBody>
          <a:bodyPr wrap="square" rtlCol="0" anchor="ctr" anchorCtr="0">
            <a:normAutofit/>
          </a:bodyPr>
          <a:lstStyle/>
          <a:p>
            <a:pPr algn="ctr"/>
            <a:r>
              <a:rPr lang="en-US" sz="1800" b="1" i="0" dirty="0">
                <a:solidFill>
                  <a:schemeClr val="bg1"/>
                </a:solidFill>
                <a:latin typeface="+mj-lt"/>
              </a:rPr>
              <a:t>900+</a:t>
            </a:r>
          </a:p>
        </p:txBody>
      </p:sp>
      <p:sp>
        <p:nvSpPr>
          <p:cNvPr id="35" name="TextBox 34">
            <a:extLst>
              <a:ext uri="{FF2B5EF4-FFF2-40B4-BE49-F238E27FC236}">
                <a16:creationId xmlns:a16="http://schemas.microsoft.com/office/drawing/2014/main" id="{5F6D4257-25B3-4FA4-9B49-D456B3AA3EFF}"/>
              </a:ext>
            </a:extLst>
          </p:cNvPr>
          <p:cNvSpPr txBox="1">
            <a:spLocks noChangeAspect="1"/>
          </p:cNvSpPr>
          <p:nvPr userDrawn="1"/>
        </p:nvSpPr>
        <p:spPr>
          <a:xfrm>
            <a:off x="6572023" y="2541450"/>
            <a:ext cx="836067" cy="836269"/>
          </a:xfrm>
          <a:prstGeom prst="rect">
            <a:avLst/>
          </a:prstGeom>
          <a:solidFill>
            <a:schemeClr val="tx1"/>
          </a:solidFill>
          <a:ln>
            <a:noFill/>
          </a:ln>
        </p:spPr>
        <p:txBody>
          <a:bodyPr wrap="square" rtlCol="0" anchor="ctr" anchorCtr="0">
            <a:normAutofit/>
          </a:bodyPr>
          <a:lstStyle/>
          <a:p>
            <a:pPr algn="ctr"/>
            <a:r>
              <a:rPr lang="en-US" sz="1800" b="1" i="0" dirty="0">
                <a:solidFill>
                  <a:schemeClr val="bg1"/>
                </a:solidFill>
                <a:latin typeface="+mj-lt"/>
              </a:rPr>
              <a:t>120</a:t>
            </a:r>
            <a:r>
              <a:rPr kumimoji="0" lang="en-US" sz="1800" b="1" i="0" u="none" strike="noStrike" kern="1200" cap="none" spc="0" normalizeH="0" baseline="0" noProof="0" dirty="0">
                <a:ln>
                  <a:noFill/>
                </a:ln>
                <a:solidFill>
                  <a:srgbClr val="00ACB6"/>
                </a:solidFill>
                <a:effectLst/>
                <a:uLnTx/>
                <a:uFillTx/>
                <a:latin typeface="Arial"/>
                <a:ea typeface="+mn-ea"/>
                <a:cs typeface="+mn-cs"/>
              </a:rPr>
              <a:t>+</a:t>
            </a:r>
            <a:endParaRPr lang="en-US" sz="1800" b="1" i="0" dirty="0">
              <a:solidFill>
                <a:schemeClr val="bg1"/>
              </a:solidFill>
              <a:latin typeface="+mj-lt"/>
            </a:endParaRPr>
          </a:p>
        </p:txBody>
      </p:sp>
      <p:sp>
        <p:nvSpPr>
          <p:cNvPr id="38" name="TextBox 37">
            <a:extLst>
              <a:ext uri="{FF2B5EF4-FFF2-40B4-BE49-F238E27FC236}">
                <a16:creationId xmlns:a16="http://schemas.microsoft.com/office/drawing/2014/main" id="{8747949A-FCC2-4A62-907C-4D75F98A57A6}"/>
              </a:ext>
            </a:extLst>
          </p:cNvPr>
          <p:cNvSpPr txBox="1">
            <a:spLocks noChangeAspect="1"/>
          </p:cNvSpPr>
          <p:nvPr userDrawn="1"/>
        </p:nvSpPr>
        <p:spPr>
          <a:xfrm>
            <a:off x="6572023" y="3635099"/>
            <a:ext cx="836067" cy="836269"/>
          </a:xfrm>
          <a:prstGeom prst="rect">
            <a:avLst/>
          </a:prstGeom>
          <a:solidFill>
            <a:schemeClr val="tx1"/>
          </a:solidFill>
          <a:ln>
            <a:noFill/>
          </a:ln>
        </p:spPr>
        <p:txBody>
          <a:bodyPr wrap="square" rtlCol="0" anchor="ctr" anchorCtr="0">
            <a:normAutofit/>
          </a:bodyPr>
          <a:lstStyle/>
          <a:p>
            <a:pPr algn="ctr"/>
            <a:r>
              <a:rPr lang="en-US" sz="1800" b="1" i="0" dirty="0">
                <a:solidFill>
                  <a:schemeClr val="bg1"/>
                </a:solidFill>
                <a:latin typeface="+mj-lt"/>
              </a:rPr>
              <a:t>14</a:t>
            </a:r>
          </a:p>
        </p:txBody>
      </p:sp>
      <p:sp>
        <p:nvSpPr>
          <p:cNvPr id="41" name="TextBox 40">
            <a:extLst>
              <a:ext uri="{FF2B5EF4-FFF2-40B4-BE49-F238E27FC236}">
                <a16:creationId xmlns:a16="http://schemas.microsoft.com/office/drawing/2014/main" id="{2CA0DBB4-5DCC-4809-A0E2-10209B1BC443}"/>
              </a:ext>
            </a:extLst>
          </p:cNvPr>
          <p:cNvSpPr txBox="1"/>
          <p:nvPr userDrawn="1"/>
        </p:nvSpPr>
        <p:spPr>
          <a:xfrm>
            <a:off x="7638899" y="4211311"/>
            <a:ext cx="4132666" cy="318309"/>
          </a:xfrm>
          <a:prstGeom prst="rect">
            <a:avLst/>
          </a:prstGeom>
          <a:noFill/>
        </p:spPr>
        <p:txBody>
          <a:bodyPr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31D3D"/>
                </a:solidFill>
                <a:effectLst/>
                <a:uLnTx/>
                <a:uFillTx/>
                <a:latin typeface="Arial"/>
                <a:ea typeface="+mn-ea"/>
                <a:cs typeface="+mn-cs"/>
              </a:rPr>
              <a:t>CA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CO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DC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DE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FL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IL  </a:t>
            </a:r>
            <a:r>
              <a:rPr kumimoji="0" lang="en-US" sz="1100" b="0" i="0" u="none" strike="noStrike" kern="1200" cap="none" spc="0" normalizeH="0" baseline="0" noProof="0" dirty="0">
                <a:ln>
                  <a:noFill/>
                </a:ln>
                <a:solidFill>
                  <a:srgbClr val="00ACB6"/>
                </a:solidFill>
                <a:effectLst/>
                <a:uLnTx/>
                <a:uFillTx/>
                <a:latin typeface="+mn-lt"/>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MD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NY  </a:t>
            </a:r>
            <a:r>
              <a:rPr kumimoji="0" lang="en-US" sz="1100" b="0" i="0" u="none" strike="noStrike" kern="1200" cap="none" spc="0" normalizeH="0" baseline="0" noProof="0" dirty="0">
                <a:ln>
                  <a:noFill/>
                </a:ln>
                <a:solidFill>
                  <a:srgbClr val="00ACB6"/>
                </a:solidFill>
                <a:effectLst/>
                <a:uLnTx/>
                <a:uFillTx/>
                <a:latin typeface="Arial"/>
                <a:ea typeface="+mn-ea"/>
                <a:cs typeface="+mn-cs"/>
              </a:rPr>
              <a:t>|</a:t>
            </a:r>
            <a:r>
              <a:rPr kumimoji="0" lang="en-US" sz="1100" b="0" i="0" u="none" strike="noStrike" kern="1200" cap="none" spc="0" normalizeH="0" baseline="0" noProof="0" dirty="0">
                <a:ln>
                  <a:noFill/>
                </a:ln>
                <a:solidFill>
                  <a:srgbClr val="031D3D"/>
                </a:solidFill>
                <a:effectLst/>
                <a:uLnTx/>
                <a:uFillTx/>
                <a:latin typeface="Arial"/>
                <a:ea typeface="+mn-ea"/>
                <a:cs typeface="+mn-cs"/>
              </a:rPr>
              <a:t>  VA</a:t>
            </a:r>
          </a:p>
        </p:txBody>
      </p:sp>
      <p:sp>
        <p:nvSpPr>
          <p:cNvPr id="45" name="TextBox 44">
            <a:extLst>
              <a:ext uri="{FF2B5EF4-FFF2-40B4-BE49-F238E27FC236}">
                <a16:creationId xmlns:a16="http://schemas.microsoft.com/office/drawing/2014/main" id="{75BBEC73-4D2E-4970-B945-889D3E2F2807}"/>
              </a:ext>
            </a:extLst>
          </p:cNvPr>
          <p:cNvSpPr txBox="1"/>
          <p:nvPr userDrawn="1"/>
        </p:nvSpPr>
        <p:spPr>
          <a:xfrm>
            <a:off x="7640828" y="3939755"/>
            <a:ext cx="2940424" cy="226955"/>
          </a:xfrm>
          <a:prstGeom prst="rect">
            <a:avLst/>
          </a:prstGeom>
          <a:noFill/>
        </p:spPr>
        <p:txBody>
          <a:bodyPr wrap="square" lIns="0" tIns="0" rIns="0" bIns="0" rtlCol="0">
            <a:normAutofit/>
          </a:bodyPr>
          <a:lstStyle/>
          <a:p>
            <a:pPr lvl="0"/>
            <a:r>
              <a:rPr lang="en-US" sz="1400" kern="1200" baseline="0" dirty="0">
                <a:solidFill>
                  <a:schemeClr val="bg1"/>
                </a:solidFill>
                <a:latin typeface="+mj-lt"/>
                <a:ea typeface="+mn-ea"/>
                <a:cs typeface="+mn-cs"/>
              </a:rPr>
              <a:t>Offices</a:t>
            </a:r>
          </a:p>
        </p:txBody>
      </p:sp>
      <p:sp>
        <p:nvSpPr>
          <p:cNvPr id="47" name="TextBox 46">
            <a:extLst>
              <a:ext uri="{FF2B5EF4-FFF2-40B4-BE49-F238E27FC236}">
                <a16:creationId xmlns:a16="http://schemas.microsoft.com/office/drawing/2014/main" id="{9A1B0DC5-25E6-4410-84A3-2261829D5047}"/>
              </a:ext>
            </a:extLst>
          </p:cNvPr>
          <p:cNvSpPr txBox="1"/>
          <p:nvPr userDrawn="1"/>
        </p:nvSpPr>
        <p:spPr>
          <a:xfrm>
            <a:off x="7638899" y="3119373"/>
            <a:ext cx="3414211" cy="226955"/>
          </a:xfrm>
          <a:prstGeom prst="rect">
            <a:avLst/>
          </a:prstGeom>
          <a:noFill/>
        </p:spPr>
        <p:txBody>
          <a:bodyPr wrap="square" lIns="0" tIns="0" rIns="0" bIns="0" rtlCol="0">
            <a:normAutofit/>
          </a:bodyPr>
          <a:lstStyle/>
          <a:p>
            <a:pPr lvl="0"/>
            <a:r>
              <a:rPr lang="en-US" sz="1100" kern="1200" baseline="0" dirty="0">
                <a:solidFill>
                  <a:schemeClr val="tx1"/>
                </a:solidFill>
                <a:latin typeface="+mj-lt"/>
                <a:ea typeface="+mn-ea"/>
                <a:cs typeface="+mn-cs"/>
              </a:rPr>
              <a:t>A history of strategic growth</a:t>
            </a:r>
          </a:p>
        </p:txBody>
      </p:sp>
      <p:sp>
        <p:nvSpPr>
          <p:cNvPr id="49" name="TextBox 48">
            <a:extLst>
              <a:ext uri="{FF2B5EF4-FFF2-40B4-BE49-F238E27FC236}">
                <a16:creationId xmlns:a16="http://schemas.microsoft.com/office/drawing/2014/main" id="{F2B5D8B7-40E6-482E-9843-2BCB411FA57B}"/>
              </a:ext>
            </a:extLst>
          </p:cNvPr>
          <p:cNvSpPr txBox="1"/>
          <p:nvPr userDrawn="1"/>
        </p:nvSpPr>
        <p:spPr>
          <a:xfrm>
            <a:off x="7640828" y="2848839"/>
            <a:ext cx="2940424" cy="226955"/>
          </a:xfrm>
          <a:prstGeom prst="rect">
            <a:avLst/>
          </a:prstGeom>
          <a:noFill/>
        </p:spPr>
        <p:txBody>
          <a:bodyPr wrap="square" lIns="0" tIns="0" rIns="0" bIns="0" rtlCol="0">
            <a:normAutofit/>
          </a:bodyPr>
          <a:lstStyle/>
          <a:p>
            <a:pPr lvl="0"/>
            <a:r>
              <a:rPr lang="en-US" sz="1400" kern="1200" baseline="0" dirty="0">
                <a:solidFill>
                  <a:schemeClr val="bg1"/>
                </a:solidFill>
                <a:latin typeface="+mj-lt"/>
                <a:ea typeface="+mn-ea"/>
                <a:cs typeface="+mn-cs"/>
              </a:rPr>
              <a:t>Years</a:t>
            </a:r>
          </a:p>
        </p:txBody>
      </p:sp>
      <p:sp>
        <p:nvSpPr>
          <p:cNvPr id="53" name="TextBox 52">
            <a:extLst>
              <a:ext uri="{FF2B5EF4-FFF2-40B4-BE49-F238E27FC236}">
                <a16:creationId xmlns:a16="http://schemas.microsoft.com/office/drawing/2014/main" id="{9E0F92EF-ABBD-4C1F-BEAA-9C2D86A4C6C5}"/>
              </a:ext>
            </a:extLst>
          </p:cNvPr>
          <p:cNvSpPr txBox="1"/>
          <p:nvPr userDrawn="1"/>
        </p:nvSpPr>
        <p:spPr>
          <a:xfrm>
            <a:off x="7638899" y="2002210"/>
            <a:ext cx="3414211" cy="226955"/>
          </a:xfrm>
          <a:prstGeom prst="rect">
            <a:avLst/>
          </a:prstGeom>
          <a:noFill/>
        </p:spPr>
        <p:txBody>
          <a:bodyPr wrap="square" lIns="0" tIns="0" rIns="0" bIns="0" rtlCol="0">
            <a:normAutofit/>
          </a:bodyPr>
          <a:lstStyle/>
          <a:p>
            <a:pPr lvl="0"/>
            <a:r>
              <a:rPr lang="en-US" sz="1100" kern="1200" baseline="0" dirty="0">
                <a:solidFill>
                  <a:schemeClr val="tx1"/>
                </a:solidFill>
                <a:latin typeface="+mj-lt"/>
                <a:ea typeface="+mn-ea"/>
                <a:cs typeface="+mn-cs"/>
              </a:rPr>
              <a:t>Attorneys</a:t>
            </a:r>
            <a:r>
              <a:rPr lang="en-US" sz="1100" kern="1200" baseline="0" dirty="0">
                <a:solidFill>
                  <a:schemeClr val="tx2"/>
                </a:solidFill>
                <a:latin typeface="+mj-lt"/>
                <a:ea typeface="+mn-ea"/>
                <a:cs typeface="+mn-cs"/>
              </a:rPr>
              <a:t> and advisors</a:t>
            </a:r>
          </a:p>
        </p:txBody>
      </p:sp>
      <p:sp>
        <p:nvSpPr>
          <p:cNvPr id="54" name="TextBox 53">
            <a:extLst>
              <a:ext uri="{FF2B5EF4-FFF2-40B4-BE49-F238E27FC236}">
                <a16:creationId xmlns:a16="http://schemas.microsoft.com/office/drawing/2014/main" id="{8FD9CFE3-8A9A-4028-9674-5CD050F3842C}"/>
              </a:ext>
            </a:extLst>
          </p:cNvPr>
          <p:cNvSpPr txBox="1"/>
          <p:nvPr userDrawn="1"/>
        </p:nvSpPr>
        <p:spPr>
          <a:xfrm>
            <a:off x="7640828" y="1752546"/>
            <a:ext cx="2940424" cy="226955"/>
          </a:xfrm>
          <a:prstGeom prst="rect">
            <a:avLst/>
          </a:prstGeom>
          <a:noFill/>
        </p:spPr>
        <p:txBody>
          <a:bodyPr wrap="square" lIns="0" tIns="0" rIns="0" bIns="0" rtlCol="0">
            <a:normAutofit/>
          </a:bodyPr>
          <a:lstStyle/>
          <a:p>
            <a:pPr lvl="0"/>
            <a:r>
              <a:rPr lang="en-US" sz="1400" kern="1200" baseline="0" dirty="0">
                <a:solidFill>
                  <a:schemeClr val="bg1"/>
                </a:solidFill>
                <a:latin typeface="+mj-lt"/>
                <a:ea typeface="+mn-ea"/>
                <a:cs typeface="+mn-cs"/>
              </a:rPr>
              <a:t>Professionals</a:t>
            </a:r>
          </a:p>
        </p:txBody>
      </p:sp>
      <p:sp>
        <p:nvSpPr>
          <p:cNvPr id="57" name="TextBox 56">
            <a:extLst>
              <a:ext uri="{FF2B5EF4-FFF2-40B4-BE49-F238E27FC236}">
                <a16:creationId xmlns:a16="http://schemas.microsoft.com/office/drawing/2014/main" id="{37745BBE-149B-48D6-AA34-146B72641A94}"/>
              </a:ext>
            </a:extLst>
          </p:cNvPr>
          <p:cNvSpPr txBox="1"/>
          <p:nvPr userDrawn="1"/>
        </p:nvSpPr>
        <p:spPr>
          <a:xfrm>
            <a:off x="1523999" y="1333500"/>
            <a:ext cx="4483395" cy="3421834"/>
          </a:xfrm>
          <a:prstGeom prst="rect">
            <a:avLst/>
          </a:prstGeom>
          <a:noFill/>
        </p:spPr>
        <p:txBody>
          <a:bodyPr wrap="square" lIns="0" tIns="0" rIns="0" bIns="0" rtlCol="0">
            <a:noAutofit/>
          </a:bodyPr>
          <a:lstStyle/>
          <a:p>
            <a:pPr marL="0" indent="0">
              <a:lnSpc>
                <a:spcPct val="150000"/>
              </a:lnSpc>
              <a:spcBef>
                <a:spcPts val="600"/>
              </a:spcBef>
              <a:buNone/>
            </a:pPr>
            <a:r>
              <a:rPr lang="en-US" sz="1400" dirty="0">
                <a:solidFill>
                  <a:schemeClr val="tx1"/>
                </a:solidFill>
              </a:rPr>
              <a:t>As a law firm of more than 900 professionals, Venable delivers legal services globally in every area of regulatory compliance, government affairs, corporate and business transactions, intellectual property, and complex litigation. But no matter the practice, we are united by our passion for the work, all meant to empower you, our client, to be the best version of yourself in any circumstance. Because it’s not about us; it’s about you – your priorities, your goals, your long list of </a:t>
            </a:r>
            <a:r>
              <a:rPr lang="en-US" sz="1400" i="1" dirty="0">
                <a:solidFill>
                  <a:schemeClr val="tx1"/>
                </a:solidFill>
              </a:rPr>
              <a:t>what-ifs</a:t>
            </a:r>
            <a:r>
              <a:rPr lang="en-US" sz="1400" dirty="0">
                <a:solidFill>
                  <a:schemeClr val="tx1"/>
                </a:solidFill>
              </a:rPr>
              <a:t> that keep you up at night. That’s just our to-do list. That’s what keeps us focused – your success.</a:t>
            </a:r>
          </a:p>
        </p:txBody>
      </p:sp>
      <p:sp>
        <p:nvSpPr>
          <p:cNvPr id="5" name="TextBox 4">
            <a:extLst>
              <a:ext uri="{FF2B5EF4-FFF2-40B4-BE49-F238E27FC236}">
                <a16:creationId xmlns:a16="http://schemas.microsoft.com/office/drawing/2014/main" id="{5061AC00-1412-4367-B733-321C0F6047F6}"/>
              </a:ext>
            </a:extLst>
          </p:cNvPr>
          <p:cNvSpPr txBox="1"/>
          <p:nvPr userDrawn="1"/>
        </p:nvSpPr>
        <p:spPr>
          <a:xfrm>
            <a:off x="1524177" y="368004"/>
            <a:ext cx="6716684" cy="773673"/>
          </a:xfrm>
          <a:prstGeom prst="rect">
            <a:avLst/>
          </a:prstGeom>
          <a:noFill/>
        </p:spPr>
        <p:txBody>
          <a:bodyPr wrap="square" lIns="0" tIns="0" rIns="0" bIns="0" rtlCol="0" anchor="ctr" anchorCtr="0">
            <a:noAutofit/>
          </a:bodyPr>
          <a:lstStyle/>
          <a:p>
            <a:pPr algn="l">
              <a:spcBef>
                <a:spcPts val="600"/>
              </a:spcBef>
              <a:buClr>
                <a:srgbClr val="00ACB6"/>
              </a:buClr>
            </a:pPr>
            <a:r>
              <a:rPr lang="en-US" sz="2800" b="1" kern="1200" spc="50" baseline="0" dirty="0">
                <a:solidFill>
                  <a:schemeClr val="tx1"/>
                </a:solidFill>
                <a:latin typeface="Arial" panose="020B0604020202020204" pitchFamily="34" charset="0"/>
                <a:ea typeface="+mj-ea"/>
                <a:cs typeface="Arial" panose="020B0604020202020204" pitchFamily="34" charset="0"/>
              </a:rPr>
              <a:t>Committed to Your Success </a:t>
            </a:r>
          </a:p>
        </p:txBody>
      </p:sp>
    </p:spTree>
    <p:extLst>
      <p:ext uri="{BB962C8B-B14F-4D97-AF65-F5344CB8AC3E}">
        <p14:creationId xmlns:p14="http://schemas.microsoft.com/office/powerpoint/2010/main" val="43965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Our Firm - Double Fac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8DD64B-8427-453C-B9EE-2AF1AFCD560D}"/>
              </a:ext>
            </a:extLst>
          </p:cNvPr>
          <p:cNvSpPr txBox="1">
            <a:spLocks noChangeAspect="1"/>
          </p:cNvSpPr>
          <p:nvPr userDrawn="1"/>
        </p:nvSpPr>
        <p:spPr>
          <a:xfrm>
            <a:off x="1530900" y="1333500"/>
            <a:ext cx="795337" cy="795528"/>
          </a:xfrm>
          <a:prstGeom prst="rect">
            <a:avLst/>
          </a:prstGeom>
          <a:solidFill>
            <a:schemeClr val="tx1"/>
          </a:solidFill>
          <a:ln>
            <a:noFill/>
          </a:ln>
        </p:spPr>
        <p:txBody>
          <a:bodyPr wrap="square" rtlCol="0" anchor="ctr" anchorCtr="0">
            <a:noAutofit/>
          </a:bodyPr>
          <a:lstStyle/>
          <a:p>
            <a:pPr algn="ctr"/>
            <a:r>
              <a:rPr lang="en-US" sz="1800" b="1" i="0" dirty="0">
                <a:solidFill>
                  <a:schemeClr val="bg1"/>
                </a:solidFill>
                <a:latin typeface="+mj-lt"/>
              </a:rPr>
              <a:t>900</a:t>
            </a:r>
            <a:r>
              <a:rPr lang="en-US" sz="1400" b="1" i="0" dirty="0">
                <a:solidFill>
                  <a:schemeClr val="bg1"/>
                </a:solidFill>
                <a:latin typeface="+mj-lt"/>
              </a:rPr>
              <a:t>+</a:t>
            </a:r>
            <a:endParaRPr lang="en-US" sz="1800" b="1" i="0" dirty="0">
              <a:solidFill>
                <a:schemeClr val="bg1"/>
              </a:solidFill>
              <a:latin typeface="+mj-lt"/>
            </a:endParaRPr>
          </a:p>
        </p:txBody>
      </p:sp>
      <p:sp>
        <p:nvSpPr>
          <p:cNvPr id="14" name="TextBox 13">
            <a:extLst>
              <a:ext uri="{FF2B5EF4-FFF2-40B4-BE49-F238E27FC236}">
                <a16:creationId xmlns:a16="http://schemas.microsoft.com/office/drawing/2014/main" id="{A1B22900-320A-49B1-92E4-5D2EBE3561E9}"/>
              </a:ext>
            </a:extLst>
          </p:cNvPr>
          <p:cNvSpPr txBox="1">
            <a:spLocks noChangeAspect="1"/>
          </p:cNvSpPr>
          <p:nvPr userDrawn="1"/>
        </p:nvSpPr>
        <p:spPr>
          <a:xfrm>
            <a:off x="1537799" y="2487931"/>
            <a:ext cx="795337" cy="795528"/>
          </a:xfrm>
          <a:prstGeom prst="rect">
            <a:avLst/>
          </a:prstGeom>
          <a:solidFill>
            <a:schemeClr val="tx1"/>
          </a:solidFill>
          <a:ln>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CB6"/>
                </a:solidFill>
                <a:effectLst/>
                <a:uLnTx/>
                <a:uFillTx/>
                <a:latin typeface="Arial"/>
                <a:ea typeface="+mn-ea"/>
                <a:cs typeface="+mn-cs"/>
              </a:rPr>
              <a:t>120</a:t>
            </a:r>
            <a:r>
              <a:rPr kumimoji="0" lang="en-US" sz="1400" b="1" i="0" u="none" strike="noStrike" kern="1200" cap="none" spc="0" normalizeH="0" baseline="0" noProof="0" dirty="0">
                <a:ln>
                  <a:noFill/>
                </a:ln>
                <a:solidFill>
                  <a:srgbClr val="00ACB6"/>
                </a:solidFill>
                <a:effectLst/>
                <a:uLnTx/>
                <a:uFillTx/>
                <a:latin typeface="Arial"/>
                <a:ea typeface="+mn-ea"/>
                <a:cs typeface="+mn-cs"/>
              </a:rPr>
              <a:t>+</a:t>
            </a:r>
          </a:p>
        </p:txBody>
      </p:sp>
      <p:sp>
        <p:nvSpPr>
          <p:cNvPr id="17" name="TextBox 16">
            <a:extLst>
              <a:ext uri="{FF2B5EF4-FFF2-40B4-BE49-F238E27FC236}">
                <a16:creationId xmlns:a16="http://schemas.microsoft.com/office/drawing/2014/main" id="{4E1B7E26-BE69-4747-B908-B27B5662F02C}"/>
              </a:ext>
            </a:extLst>
          </p:cNvPr>
          <p:cNvSpPr txBox="1">
            <a:spLocks noChangeAspect="1"/>
          </p:cNvSpPr>
          <p:nvPr userDrawn="1"/>
        </p:nvSpPr>
        <p:spPr>
          <a:xfrm>
            <a:off x="1530900" y="3651694"/>
            <a:ext cx="795337" cy="795528"/>
          </a:xfrm>
          <a:prstGeom prst="rect">
            <a:avLst/>
          </a:prstGeom>
          <a:solidFill>
            <a:schemeClr val="tx1"/>
          </a:solidFill>
          <a:ln>
            <a:noFill/>
          </a:ln>
        </p:spPr>
        <p:txBody>
          <a:bodyPr wrap="square" rtlCol="0" anchor="ctr" anchorCtr="0">
            <a:noAutofit/>
          </a:bodyPr>
          <a:lstStyle/>
          <a:p>
            <a:pPr algn="ctr"/>
            <a:r>
              <a:rPr lang="en-US" sz="1800" b="1" i="0" dirty="0">
                <a:solidFill>
                  <a:schemeClr val="bg1"/>
                </a:solidFill>
                <a:latin typeface="+mj-lt"/>
              </a:rPr>
              <a:t>14</a:t>
            </a:r>
          </a:p>
        </p:txBody>
      </p:sp>
      <p:sp>
        <p:nvSpPr>
          <p:cNvPr id="33" name="Text Placeholder 6">
            <a:extLst>
              <a:ext uri="{FF2B5EF4-FFF2-40B4-BE49-F238E27FC236}">
                <a16:creationId xmlns:a16="http://schemas.microsoft.com/office/drawing/2014/main" id="{12EF16B0-69DE-4EFB-B90B-1A7D69743483}"/>
              </a:ext>
            </a:extLst>
          </p:cNvPr>
          <p:cNvSpPr>
            <a:spLocks noGrp="1"/>
          </p:cNvSpPr>
          <p:nvPr>
            <p:ph type="body" sz="quarter" idx="19" hasCustomPrompt="1"/>
          </p:nvPr>
        </p:nvSpPr>
        <p:spPr>
          <a:xfrm>
            <a:off x="6716838" y="1619247"/>
            <a:ext cx="2790825" cy="233366"/>
          </a:xfrm>
          <a:prstGeom prst="rect">
            <a:avLst/>
          </a:prstGeom>
        </p:spPr>
        <p:txBody>
          <a:bodyPr/>
          <a:lstStyle>
            <a:lvl1pPr marL="0" indent="0">
              <a:buNone/>
              <a:defRPr sz="140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1-2 word title -- Arial 14pt</a:t>
            </a:r>
          </a:p>
        </p:txBody>
      </p:sp>
      <p:sp>
        <p:nvSpPr>
          <p:cNvPr id="34" name="Text Placeholder 6">
            <a:extLst>
              <a:ext uri="{FF2B5EF4-FFF2-40B4-BE49-F238E27FC236}">
                <a16:creationId xmlns:a16="http://schemas.microsoft.com/office/drawing/2014/main" id="{078967E6-6109-4CDB-B281-C122B76D76A9}"/>
              </a:ext>
            </a:extLst>
          </p:cNvPr>
          <p:cNvSpPr>
            <a:spLocks noGrp="1"/>
          </p:cNvSpPr>
          <p:nvPr>
            <p:ph type="body" sz="quarter" idx="20" hasCustomPrompt="1"/>
          </p:nvPr>
        </p:nvSpPr>
        <p:spPr>
          <a:xfrm>
            <a:off x="6716838" y="1924431"/>
            <a:ext cx="2790825" cy="204597"/>
          </a:xfrm>
          <a:prstGeom prst="rect">
            <a:avLst/>
          </a:prstGeom>
        </p:spPr>
        <p:txBody>
          <a:bodyPr/>
          <a:lstStyle>
            <a:lvl1pPr marL="0" indent="0">
              <a:buNone/>
              <a:defRPr sz="1200">
                <a:solidFill>
                  <a:schemeClr val="tx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3-5 word description -- Arial 12pt</a:t>
            </a:r>
          </a:p>
        </p:txBody>
      </p:sp>
      <p:sp>
        <p:nvSpPr>
          <p:cNvPr id="36" name="Text Placeholder 6">
            <a:extLst>
              <a:ext uri="{FF2B5EF4-FFF2-40B4-BE49-F238E27FC236}">
                <a16:creationId xmlns:a16="http://schemas.microsoft.com/office/drawing/2014/main" id="{56053BA0-ADC5-40D8-9145-8E55822F954D}"/>
              </a:ext>
            </a:extLst>
          </p:cNvPr>
          <p:cNvSpPr>
            <a:spLocks noGrp="1"/>
          </p:cNvSpPr>
          <p:nvPr>
            <p:ph type="body" sz="quarter" idx="21" hasCustomPrompt="1"/>
          </p:nvPr>
        </p:nvSpPr>
        <p:spPr>
          <a:xfrm>
            <a:off x="6723737" y="2773678"/>
            <a:ext cx="2790825" cy="233366"/>
          </a:xfrm>
          <a:prstGeom prst="rect">
            <a:avLst/>
          </a:prstGeom>
        </p:spPr>
        <p:txBody>
          <a:bodyPr/>
          <a:lstStyle>
            <a:lvl1pPr marL="0" indent="0">
              <a:buNone/>
              <a:defRPr sz="140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1-2 word title</a:t>
            </a:r>
          </a:p>
        </p:txBody>
      </p:sp>
      <p:sp>
        <p:nvSpPr>
          <p:cNvPr id="37" name="Text Placeholder 6">
            <a:extLst>
              <a:ext uri="{FF2B5EF4-FFF2-40B4-BE49-F238E27FC236}">
                <a16:creationId xmlns:a16="http://schemas.microsoft.com/office/drawing/2014/main" id="{E8446ED9-4875-4FFB-85CD-F151005E88FB}"/>
              </a:ext>
            </a:extLst>
          </p:cNvPr>
          <p:cNvSpPr>
            <a:spLocks noGrp="1"/>
          </p:cNvSpPr>
          <p:nvPr>
            <p:ph type="body" sz="quarter" idx="22" hasCustomPrompt="1"/>
          </p:nvPr>
        </p:nvSpPr>
        <p:spPr>
          <a:xfrm>
            <a:off x="6723737" y="3078862"/>
            <a:ext cx="2790825" cy="204597"/>
          </a:xfrm>
          <a:prstGeom prst="rect">
            <a:avLst/>
          </a:prstGeom>
        </p:spPr>
        <p:txBody>
          <a:bodyPr/>
          <a:lstStyle>
            <a:lvl1pPr marL="0" indent="0">
              <a:buNone/>
              <a:defRPr sz="1200">
                <a:solidFill>
                  <a:schemeClr val="tx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3-5 word description</a:t>
            </a:r>
          </a:p>
        </p:txBody>
      </p:sp>
      <p:sp>
        <p:nvSpPr>
          <p:cNvPr id="39" name="Text Placeholder 6">
            <a:extLst>
              <a:ext uri="{FF2B5EF4-FFF2-40B4-BE49-F238E27FC236}">
                <a16:creationId xmlns:a16="http://schemas.microsoft.com/office/drawing/2014/main" id="{E8743E89-5C3C-49C9-A1BB-BF2E8AD4681B}"/>
              </a:ext>
            </a:extLst>
          </p:cNvPr>
          <p:cNvSpPr>
            <a:spLocks noGrp="1"/>
          </p:cNvSpPr>
          <p:nvPr>
            <p:ph type="body" sz="quarter" idx="23" hasCustomPrompt="1"/>
          </p:nvPr>
        </p:nvSpPr>
        <p:spPr>
          <a:xfrm>
            <a:off x="6723737" y="3928109"/>
            <a:ext cx="2790825" cy="233366"/>
          </a:xfrm>
          <a:prstGeom prst="rect">
            <a:avLst/>
          </a:prstGeom>
        </p:spPr>
        <p:txBody>
          <a:bodyPr/>
          <a:lstStyle>
            <a:lvl1pPr marL="0" indent="0">
              <a:buNone/>
              <a:defRPr sz="140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1-2 word title</a:t>
            </a:r>
          </a:p>
        </p:txBody>
      </p:sp>
      <p:sp>
        <p:nvSpPr>
          <p:cNvPr id="40" name="Text Placeholder 6">
            <a:extLst>
              <a:ext uri="{FF2B5EF4-FFF2-40B4-BE49-F238E27FC236}">
                <a16:creationId xmlns:a16="http://schemas.microsoft.com/office/drawing/2014/main" id="{08A07953-0134-4CA8-906D-06C66F28D2F0}"/>
              </a:ext>
            </a:extLst>
          </p:cNvPr>
          <p:cNvSpPr>
            <a:spLocks noGrp="1"/>
          </p:cNvSpPr>
          <p:nvPr>
            <p:ph type="body" sz="quarter" idx="24" hasCustomPrompt="1"/>
          </p:nvPr>
        </p:nvSpPr>
        <p:spPr>
          <a:xfrm>
            <a:off x="6723737" y="4233293"/>
            <a:ext cx="2790825" cy="204597"/>
          </a:xfrm>
          <a:prstGeom prst="rect">
            <a:avLst/>
          </a:prstGeom>
        </p:spPr>
        <p:txBody>
          <a:bodyPr/>
          <a:lstStyle>
            <a:lvl1pPr marL="0" indent="0">
              <a:buNone/>
              <a:defRPr sz="1200">
                <a:solidFill>
                  <a:schemeClr val="tx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3-5 word description</a:t>
            </a:r>
          </a:p>
        </p:txBody>
      </p:sp>
      <p:sp>
        <p:nvSpPr>
          <p:cNvPr id="42" name="Text Placeholder 6">
            <a:extLst>
              <a:ext uri="{FF2B5EF4-FFF2-40B4-BE49-F238E27FC236}">
                <a16:creationId xmlns:a16="http://schemas.microsoft.com/office/drawing/2014/main" id="{F957BC34-E069-4D72-8FC5-345216CEC219}"/>
              </a:ext>
            </a:extLst>
          </p:cNvPr>
          <p:cNvSpPr>
            <a:spLocks noGrp="1"/>
          </p:cNvSpPr>
          <p:nvPr>
            <p:ph type="body" sz="quarter" idx="25" hasCustomPrompt="1"/>
          </p:nvPr>
        </p:nvSpPr>
        <p:spPr>
          <a:xfrm>
            <a:off x="6716838" y="5091872"/>
            <a:ext cx="2790825" cy="233366"/>
          </a:xfrm>
          <a:prstGeom prst="rect">
            <a:avLst/>
          </a:prstGeom>
        </p:spPr>
        <p:txBody>
          <a:bodyPr/>
          <a:lstStyle>
            <a:lvl1pPr marL="0" indent="0">
              <a:buNone/>
              <a:defRPr sz="140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1-2 word title</a:t>
            </a:r>
          </a:p>
        </p:txBody>
      </p:sp>
      <p:sp>
        <p:nvSpPr>
          <p:cNvPr id="43" name="Text Placeholder 6">
            <a:extLst>
              <a:ext uri="{FF2B5EF4-FFF2-40B4-BE49-F238E27FC236}">
                <a16:creationId xmlns:a16="http://schemas.microsoft.com/office/drawing/2014/main" id="{65317604-AF57-45EF-A875-B308960F1CFF}"/>
              </a:ext>
            </a:extLst>
          </p:cNvPr>
          <p:cNvSpPr>
            <a:spLocks noGrp="1"/>
          </p:cNvSpPr>
          <p:nvPr>
            <p:ph type="body" sz="quarter" idx="26" hasCustomPrompt="1"/>
          </p:nvPr>
        </p:nvSpPr>
        <p:spPr>
          <a:xfrm>
            <a:off x="6716838" y="5397056"/>
            <a:ext cx="2790825" cy="204597"/>
          </a:xfrm>
          <a:prstGeom prst="rect">
            <a:avLst/>
          </a:prstGeom>
        </p:spPr>
        <p:txBody>
          <a:bodyPr/>
          <a:lstStyle>
            <a:lvl1pPr marL="0" indent="0">
              <a:buNone/>
              <a:defRPr sz="1200">
                <a:solidFill>
                  <a:schemeClr val="tx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3-5 word description</a:t>
            </a:r>
          </a:p>
        </p:txBody>
      </p:sp>
      <p:sp>
        <p:nvSpPr>
          <p:cNvPr id="29" name="TextBox 28">
            <a:extLst>
              <a:ext uri="{FF2B5EF4-FFF2-40B4-BE49-F238E27FC236}">
                <a16:creationId xmlns:a16="http://schemas.microsoft.com/office/drawing/2014/main" id="{BD84E520-1A3E-4311-9141-99F0DDDAC6F7}"/>
              </a:ext>
            </a:extLst>
          </p:cNvPr>
          <p:cNvSpPr txBox="1"/>
          <p:nvPr userDrawn="1"/>
        </p:nvSpPr>
        <p:spPr>
          <a:xfrm>
            <a:off x="2427835" y="3932775"/>
            <a:ext cx="2797175" cy="233366"/>
          </a:xfrm>
          <a:prstGeom prst="rect">
            <a:avLst/>
          </a:prstGeom>
          <a:noFill/>
        </p:spPr>
        <p:txBody>
          <a:bodyPr wrap="square" lIns="0" tIns="0" rIns="0" bIns="0" rtlCol="0">
            <a:noAutofit/>
          </a:bodyPr>
          <a:lstStyle/>
          <a:p>
            <a:pPr lvl="0"/>
            <a:r>
              <a:rPr lang="en-US" sz="1400" kern="1200" baseline="0" dirty="0">
                <a:solidFill>
                  <a:schemeClr val="bg1"/>
                </a:solidFill>
                <a:latin typeface="+mj-lt"/>
                <a:ea typeface="+mn-ea"/>
                <a:cs typeface="+mn-cs"/>
              </a:rPr>
              <a:t>Offices</a:t>
            </a:r>
          </a:p>
        </p:txBody>
      </p:sp>
      <p:sp>
        <p:nvSpPr>
          <p:cNvPr id="31" name="Text Placeholder 6">
            <a:extLst>
              <a:ext uri="{FF2B5EF4-FFF2-40B4-BE49-F238E27FC236}">
                <a16:creationId xmlns:a16="http://schemas.microsoft.com/office/drawing/2014/main" id="{82B21EB1-75AF-419A-8127-3422E2E14847}"/>
              </a:ext>
            </a:extLst>
          </p:cNvPr>
          <p:cNvSpPr>
            <a:spLocks noGrp="1"/>
          </p:cNvSpPr>
          <p:nvPr>
            <p:ph type="body" sz="quarter" idx="27" hasCustomPrompt="1"/>
          </p:nvPr>
        </p:nvSpPr>
        <p:spPr>
          <a:xfrm>
            <a:off x="5823435" y="1339850"/>
            <a:ext cx="795528" cy="795528"/>
          </a:xfrm>
          <a:prstGeom prst="rect">
            <a:avLst/>
          </a:prstGeom>
          <a:solidFill>
            <a:schemeClr val="tx1"/>
          </a:solidFill>
        </p:spPr>
        <p:txBody>
          <a:bodyPr anchor="ctr" anchorCtr="1"/>
          <a:lstStyle>
            <a:lvl1pPr marL="0" indent="0">
              <a:buNone/>
              <a:defRPr lang="en-US" sz="1800" b="1" i="0" kern="1200" dirty="0">
                <a:solidFill>
                  <a:schemeClr val="bg1"/>
                </a:solidFill>
                <a:latin typeface="+mj-lt"/>
                <a:ea typeface="+mn-ea"/>
                <a:cs typeface="+mn-cs"/>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a:t>
            </a:r>
          </a:p>
        </p:txBody>
      </p:sp>
      <p:sp>
        <p:nvSpPr>
          <p:cNvPr id="46" name="Text Placeholder 6">
            <a:extLst>
              <a:ext uri="{FF2B5EF4-FFF2-40B4-BE49-F238E27FC236}">
                <a16:creationId xmlns:a16="http://schemas.microsoft.com/office/drawing/2014/main" id="{56AA776F-B0B7-4F45-986C-7A8BB37D3351}"/>
              </a:ext>
            </a:extLst>
          </p:cNvPr>
          <p:cNvSpPr>
            <a:spLocks noGrp="1"/>
          </p:cNvSpPr>
          <p:nvPr>
            <p:ph type="body" sz="quarter" idx="28" hasCustomPrompt="1"/>
          </p:nvPr>
        </p:nvSpPr>
        <p:spPr>
          <a:xfrm>
            <a:off x="5830525" y="2491106"/>
            <a:ext cx="795528" cy="795528"/>
          </a:xfrm>
          <a:prstGeom prst="rect">
            <a:avLst/>
          </a:prstGeom>
          <a:solidFill>
            <a:schemeClr val="tx1"/>
          </a:solidFill>
        </p:spPr>
        <p:txBody>
          <a:bodyPr anchor="ctr" anchorCtr="1"/>
          <a:lstStyle>
            <a:lvl1pPr marL="0" indent="0">
              <a:buNone/>
              <a:defRPr lang="en-US" sz="1800" b="1" i="0" kern="1200" dirty="0">
                <a:solidFill>
                  <a:schemeClr val="bg1"/>
                </a:solidFill>
                <a:latin typeface="+mj-lt"/>
                <a:ea typeface="+mn-ea"/>
                <a:cs typeface="+mn-cs"/>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a:t>
            </a:r>
          </a:p>
        </p:txBody>
      </p:sp>
      <p:sp>
        <p:nvSpPr>
          <p:cNvPr id="48" name="Text Placeholder 6">
            <a:extLst>
              <a:ext uri="{FF2B5EF4-FFF2-40B4-BE49-F238E27FC236}">
                <a16:creationId xmlns:a16="http://schemas.microsoft.com/office/drawing/2014/main" id="{B82821F1-E9D9-4467-B343-3DFEE4A53654}"/>
              </a:ext>
            </a:extLst>
          </p:cNvPr>
          <p:cNvSpPr>
            <a:spLocks noGrp="1"/>
          </p:cNvSpPr>
          <p:nvPr>
            <p:ph type="body" sz="quarter" idx="29" hasCustomPrompt="1"/>
          </p:nvPr>
        </p:nvSpPr>
        <p:spPr>
          <a:xfrm>
            <a:off x="5824175" y="3642362"/>
            <a:ext cx="795528" cy="795528"/>
          </a:xfrm>
          <a:prstGeom prst="rect">
            <a:avLst/>
          </a:prstGeom>
          <a:solidFill>
            <a:schemeClr val="tx1"/>
          </a:solidFill>
        </p:spPr>
        <p:txBody>
          <a:bodyPr anchor="ctr" anchorCtr="1"/>
          <a:lstStyle>
            <a:lvl1pPr marL="0" indent="0">
              <a:buNone/>
              <a:defRPr lang="en-US" sz="1800" b="1" i="0" kern="1200" dirty="0">
                <a:solidFill>
                  <a:schemeClr val="bg1"/>
                </a:solidFill>
                <a:latin typeface="+mj-lt"/>
                <a:ea typeface="+mn-ea"/>
                <a:cs typeface="+mn-cs"/>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a:t>
            </a:r>
          </a:p>
        </p:txBody>
      </p:sp>
      <p:sp>
        <p:nvSpPr>
          <p:cNvPr id="50" name="Text Placeholder 6">
            <a:extLst>
              <a:ext uri="{FF2B5EF4-FFF2-40B4-BE49-F238E27FC236}">
                <a16:creationId xmlns:a16="http://schemas.microsoft.com/office/drawing/2014/main" id="{8663C5AC-7CE0-4C32-92AE-4FDAACD3407E}"/>
              </a:ext>
            </a:extLst>
          </p:cNvPr>
          <p:cNvSpPr>
            <a:spLocks noGrp="1"/>
          </p:cNvSpPr>
          <p:nvPr>
            <p:ph type="body" sz="quarter" idx="30" hasCustomPrompt="1"/>
          </p:nvPr>
        </p:nvSpPr>
        <p:spPr>
          <a:xfrm>
            <a:off x="5820452" y="4806125"/>
            <a:ext cx="795528" cy="795528"/>
          </a:xfrm>
          <a:prstGeom prst="rect">
            <a:avLst/>
          </a:prstGeom>
          <a:solidFill>
            <a:schemeClr val="tx1"/>
          </a:solidFill>
        </p:spPr>
        <p:txBody>
          <a:bodyPr anchor="ctr" anchorCtr="1"/>
          <a:lstStyle>
            <a:lvl1pPr marL="0" indent="0">
              <a:buNone/>
              <a:defRPr lang="en-US" sz="1800" b="1" i="0" kern="1200" dirty="0">
                <a:solidFill>
                  <a:schemeClr val="bg1"/>
                </a:solidFill>
                <a:latin typeface="+mj-lt"/>
                <a:ea typeface="+mn-ea"/>
                <a:cs typeface="+mn-cs"/>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a:t>
            </a:r>
          </a:p>
        </p:txBody>
      </p:sp>
      <p:sp>
        <p:nvSpPr>
          <p:cNvPr id="55" name="TextBox 54">
            <a:extLst>
              <a:ext uri="{FF2B5EF4-FFF2-40B4-BE49-F238E27FC236}">
                <a16:creationId xmlns:a16="http://schemas.microsoft.com/office/drawing/2014/main" id="{2B274F13-7467-45E9-BE0B-5F9B6612F079}"/>
              </a:ext>
            </a:extLst>
          </p:cNvPr>
          <p:cNvSpPr txBox="1"/>
          <p:nvPr userDrawn="1"/>
        </p:nvSpPr>
        <p:spPr>
          <a:xfrm>
            <a:off x="2431011" y="3081196"/>
            <a:ext cx="2797175" cy="233366"/>
          </a:xfrm>
          <a:prstGeom prst="rect">
            <a:avLst/>
          </a:prstGeom>
          <a:noFill/>
        </p:spPr>
        <p:txBody>
          <a:bodyPr wrap="square" lIns="0" tIns="0" rIns="0" bIns="0" rtlCol="0">
            <a:noAutofit/>
          </a:bodyPr>
          <a:lstStyle/>
          <a:p>
            <a:pPr lvl="0"/>
            <a:r>
              <a:rPr lang="en-US" sz="1200" kern="1200" baseline="0" dirty="0">
                <a:solidFill>
                  <a:schemeClr val="tx1"/>
                </a:solidFill>
                <a:latin typeface="+mj-lt"/>
                <a:ea typeface="+mn-ea"/>
                <a:cs typeface="+mn-cs"/>
              </a:rPr>
              <a:t>A history of strategic growth</a:t>
            </a:r>
          </a:p>
        </p:txBody>
      </p:sp>
      <p:sp>
        <p:nvSpPr>
          <p:cNvPr id="56" name="TextBox 55">
            <a:extLst>
              <a:ext uri="{FF2B5EF4-FFF2-40B4-BE49-F238E27FC236}">
                <a16:creationId xmlns:a16="http://schemas.microsoft.com/office/drawing/2014/main" id="{7101919F-AB73-4D45-B5D0-68F83B2E6DF6}"/>
              </a:ext>
            </a:extLst>
          </p:cNvPr>
          <p:cNvSpPr txBox="1"/>
          <p:nvPr userDrawn="1"/>
        </p:nvSpPr>
        <p:spPr>
          <a:xfrm>
            <a:off x="2434185" y="2771345"/>
            <a:ext cx="2797175" cy="233366"/>
          </a:xfrm>
          <a:prstGeom prst="rect">
            <a:avLst/>
          </a:prstGeom>
          <a:noFill/>
        </p:spPr>
        <p:txBody>
          <a:bodyPr wrap="square" lIns="0" tIns="0" rIns="0" bIns="0" rtlCol="0">
            <a:noAutofit/>
          </a:bodyPr>
          <a:lstStyle/>
          <a:p>
            <a:pPr lvl="0"/>
            <a:r>
              <a:rPr lang="en-US" sz="1400" kern="1200" baseline="0" dirty="0">
                <a:solidFill>
                  <a:schemeClr val="bg1"/>
                </a:solidFill>
                <a:latin typeface="+mj-lt"/>
                <a:ea typeface="+mn-ea"/>
                <a:cs typeface="+mn-cs"/>
              </a:rPr>
              <a:t>Years</a:t>
            </a:r>
          </a:p>
        </p:txBody>
      </p:sp>
      <p:sp>
        <p:nvSpPr>
          <p:cNvPr id="63" name="TextBox 62">
            <a:extLst>
              <a:ext uri="{FF2B5EF4-FFF2-40B4-BE49-F238E27FC236}">
                <a16:creationId xmlns:a16="http://schemas.microsoft.com/office/drawing/2014/main" id="{DE3FAF75-177A-499A-ADAE-86D3B1FA83DA}"/>
              </a:ext>
            </a:extLst>
          </p:cNvPr>
          <p:cNvSpPr txBox="1"/>
          <p:nvPr userDrawn="1"/>
        </p:nvSpPr>
        <p:spPr>
          <a:xfrm>
            <a:off x="2420938" y="1936826"/>
            <a:ext cx="2797175" cy="233366"/>
          </a:xfrm>
          <a:prstGeom prst="rect">
            <a:avLst/>
          </a:prstGeom>
          <a:noFill/>
        </p:spPr>
        <p:txBody>
          <a:bodyPr wrap="square" lIns="0" tIns="0" rIns="0" bIns="0" rtlCol="0">
            <a:noAutofit/>
          </a:bodyPr>
          <a:lstStyle/>
          <a:p>
            <a:pPr lvl="0"/>
            <a:r>
              <a:rPr lang="en-US" sz="1200" kern="1200" baseline="0" dirty="0">
                <a:solidFill>
                  <a:schemeClr val="tx1"/>
                </a:solidFill>
                <a:latin typeface="+mj-lt"/>
                <a:ea typeface="+mn-ea"/>
                <a:cs typeface="+mn-cs"/>
              </a:rPr>
              <a:t>Attorneys and advisors</a:t>
            </a:r>
          </a:p>
        </p:txBody>
      </p:sp>
      <p:sp>
        <p:nvSpPr>
          <p:cNvPr id="64" name="TextBox 63">
            <a:extLst>
              <a:ext uri="{FF2B5EF4-FFF2-40B4-BE49-F238E27FC236}">
                <a16:creationId xmlns:a16="http://schemas.microsoft.com/office/drawing/2014/main" id="{7C907BC9-6D35-4453-B6D1-CD9E5470B3E0}"/>
              </a:ext>
            </a:extLst>
          </p:cNvPr>
          <p:cNvSpPr txBox="1"/>
          <p:nvPr userDrawn="1"/>
        </p:nvSpPr>
        <p:spPr>
          <a:xfrm>
            <a:off x="2424112" y="1626975"/>
            <a:ext cx="2797175" cy="233366"/>
          </a:xfrm>
          <a:prstGeom prst="rect">
            <a:avLst/>
          </a:prstGeom>
          <a:noFill/>
        </p:spPr>
        <p:txBody>
          <a:bodyPr wrap="square" lIns="0" tIns="0" rIns="0" bIns="0" rtlCol="0">
            <a:noAutofit/>
          </a:bodyPr>
          <a:lstStyle/>
          <a:p>
            <a:pPr lvl="0"/>
            <a:r>
              <a:rPr lang="en-US" sz="1400" kern="1200" baseline="0" dirty="0">
                <a:solidFill>
                  <a:schemeClr val="bg1"/>
                </a:solidFill>
                <a:latin typeface="+mj-lt"/>
                <a:ea typeface="+mn-ea"/>
                <a:cs typeface="+mn-cs"/>
              </a:rPr>
              <a:t>Professionals</a:t>
            </a:r>
          </a:p>
        </p:txBody>
      </p:sp>
      <p:sp>
        <p:nvSpPr>
          <p:cNvPr id="30" name="Title 2">
            <a:extLst>
              <a:ext uri="{FF2B5EF4-FFF2-40B4-BE49-F238E27FC236}">
                <a16:creationId xmlns:a16="http://schemas.microsoft.com/office/drawing/2014/main" id="{EBCEBCB5-6240-415C-909C-8D0D1014871A}"/>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Meet Our Firm</a:t>
            </a:r>
          </a:p>
        </p:txBody>
      </p:sp>
      <p:sp>
        <p:nvSpPr>
          <p:cNvPr id="4" name="Footer Placeholder 3">
            <a:extLst>
              <a:ext uri="{FF2B5EF4-FFF2-40B4-BE49-F238E27FC236}">
                <a16:creationId xmlns:a16="http://schemas.microsoft.com/office/drawing/2014/main" id="{A5879C14-DFA9-4CAC-A95E-98F99F1001FE}"/>
              </a:ext>
            </a:extLst>
          </p:cNvPr>
          <p:cNvSpPr>
            <a:spLocks noGrp="1"/>
          </p:cNvSpPr>
          <p:nvPr>
            <p:ph type="ftr" sz="quarter" idx="31"/>
          </p:nvPr>
        </p:nvSpPr>
        <p:spPr/>
        <p:txBody>
          <a:bodyPr/>
          <a:lstStyle>
            <a:lvl1pPr>
              <a:defRPr/>
            </a:lvl1pPr>
          </a:lstStyle>
          <a:p>
            <a:r>
              <a:rPr lang="en-US" dirty="0"/>
              <a:t> © 2025  /  Confidential  /  Slide  </a:t>
            </a:r>
            <a:fld id="{1AEA1191-217B-42DC-A141-83FE8D09B662}" type="slidenum">
              <a:rPr smtClean="0"/>
              <a:pPr/>
              <a:t>‹#›</a:t>
            </a:fld>
            <a:endParaRPr dirty="0"/>
          </a:p>
        </p:txBody>
      </p:sp>
      <p:sp>
        <p:nvSpPr>
          <p:cNvPr id="28" name="Text Placeholder 6">
            <a:extLst>
              <a:ext uri="{FF2B5EF4-FFF2-40B4-BE49-F238E27FC236}">
                <a16:creationId xmlns:a16="http://schemas.microsoft.com/office/drawing/2014/main" id="{3CDF78A9-352C-4B8B-AE51-009E69B0B804}"/>
              </a:ext>
            </a:extLst>
          </p:cNvPr>
          <p:cNvSpPr>
            <a:spLocks noGrp="1"/>
          </p:cNvSpPr>
          <p:nvPr>
            <p:ph type="body" sz="quarter" idx="32" hasCustomPrompt="1"/>
          </p:nvPr>
        </p:nvSpPr>
        <p:spPr>
          <a:xfrm>
            <a:off x="2420938" y="5091872"/>
            <a:ext cx="2790825" cy="233366"/>
          </a:xfrm>
          <a:prstGeom prst="rect">
            <a:avLst/>
          </a:prstGeom>
        </p:spPr>
        <p:txBody>
          <a:bodyPr/>
          <a:lstStyle>
            <a:lvl1pPr marL="0" indent="0">
              <a:buNone/>
              <a:defRPr sz="140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1-2 word title</a:t>
            </a:r>
          </a:p>
        </p:txBody>
      </p:sp>
      <p:sp>
        <p:nvSpPr>
          <p:cNvPr id="32" name="Text Placeholder 6">
            <a:extLst>
              <a:ext uri="{FF2B5EF4-FFF2-40B4-BE49-F238E27FC236}">
                <a16:creationId xmlns:a16="http://schemas.microsoft.com/office/drawing/2014/main" id="{C97B35E8-3E6A-442A-89DB-5CFBFA94AB3C}"/>
              </a:ext>
            </a:extLst>
          </p:cNvPr>
          <p:cNvSpPr>
            <a:spLocks noGrp="1"/>
          </p:cNvSpPr>
          <p:nvPr>
            <p:ph type="body" sz="quarter" idx="33" hasCustomPrompt="1"/>
          </p:nvPr>
        </p:nvSpPr>
        <p:spPr>
          <a:xfrm>
            <a:off x="2420938" y="5397056"/>
            <a:ext cx="2790825" cy="204597"/>
          </a:xfrm>
          <a:prstGeom prst="rect">
            <a:avLst/>
          </a:prstGeom>
        </p:spPr>
        <p:txBody>
          <a:bodyPr/>
          <a:lstStyle>
            <a:lvl1pPr marL="0" indent="0">
              <a:buNone/>
              <a:defRPr sz="1200">
                <a:solidFill>
                  <a:schemeClr val="tx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3-5 word description</a:t>
            </a:r>
          </a:p>
        </p:txBody>
      </p:sp>
      <p:sp>
        <p:nvSpPr>
          <p:cNvPr id="35" name="Text Placeholder 6">
            <a:extLst>
              <a:ext uri="{FF2B5EF4-FFF2-40B4-BE49-F238E27FC236}">
                <a16:creationId xmlns:a16="http://schemas.microsoft.com/office/drawing/2014/main" id="{B426F8EF-0E7B-45D9-9EE8-BC783DA108E6}"/>
              </a:ext>
            </a:extLst>
          </p:cNvPr>
          <p:cNvSpPr>
            <a:spLocks noGrp="1"/>
          </p:cNvSpPr>
          <p:nvPr>
            <p:ph type="body" sz="quarter" idx="34" hasCustomPrompt="1"/>
          </p:nvPr>
        </p:nvSpPr>
        <p:spPr>
          <a:xfrm>
            <a:off x="1524552" y="4806125"/>
            <a:ext cx="795528" cy="795528"/>
          </a:xfrm>
          <a:prstGeom prst="rect">
            <a:avLst/>
          </a:prstGeom>
          <a:solidFill>
            <a:schemeClr val="tx1"/>
          </a:solidFill>
        </p:spPr>
        <p:txBody>
          <a:bodyPr anchor="ctr" anchorCtr="1"/>
          <a:lstStyle>
            <a:lvl1pPr marL="0" indent="0">
              <a:buNone/>
              <a:defRPr lang="en-US" sz="1800" b="1" i="0" kern="1200" dirty="0">
                <a:solidFill>
                  <a:schemeClr val="bg1"/>
                </a:solidFill>
                <a:latin typeface="+mj-lt"/>
                <a:ea typeface="+mn-ea"/>
                <a:cs typeface="+mn-cs"/>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a:t>
            </a:r>
          </a:p>
        </p:txBody>
      </p:sp>
      <p:sp>
        <p:nvSpPr>
          <p:cNvPr id="2" name="TextBox 1">
            <a:extLst>
              <a:ext uri="{FF2B5EF4-FFF2-40B4-BE49-F238E27FC236}">
                <a16:creationId xmlns:a16="http://schemas.microsoft.com/office/drawing/2014/main" id="{CF03D8FF-EAFD-8F97-0D73-37F5D4B28596}"/>
              </a:ext>
            </a:extLst>
          </p:cNvPr>
          <p:cNvSpPr txBox="1"/>
          <p:nvPr userDrawn="1"/>
        </p:nvSpPr>
        <p:spPr>
          <a:xfrm>
            <a:off x="2420938" y="4197638"/>
            <a:ext cx="4132666" cy="318309"/>
          </a:xfrm>
          <a:prstGeom prst="rect">
            <a:avLst/>
          </a:prstGeom>
          <a:noFill/>
        </p:spPr>
        <p:txBody>
          <a:bodyPr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31D3D"/>
                </a:solidFill>
                <a:effectLst/>
                <a:uLnTx/>
                <a:uFillTx/>
                <a:latin typeface="Arial"/>
                <a:ea typeface="+mn-ea"/>
                <a:cs typeface="+mn-cs"/>
              </a:rPr>
              <a:t>CA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CO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DC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DE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FL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IL  </a:t>
            </a:r>
            <a:r>
              <a:rPr kumimoji="0" lang="en-US" sz="1000" b="0" i="0" u="none" strike="noStrike" kern="1200" cap="none" spc="0" normalizeH="0" baseline="0" noProof="0" dirty="0">
                <a:ln>
                  <a:noFill/>
                </a:ln>
                <a:solidFill>
                  <a:srgbClr val="00ACB6"/>
                </a:solidFill>
                <a:effectLst/>
                <a:uLnTx/>
                <a:uFillTx/>
                <a:latin typeface="+mn-lt"/>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MD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NY  </a:t>
            </a:r>
            <a:r>
              <a:rPr kumimoji="0" lang="en-US" sz="1000" b="0" i="0" u="none" strike="noStrike" kern="1200" cap="none" spc="0" normalizeH="0" baseline="0" noProof="0" dirty="0">
                <a:ln>
                  <a:noFill/>
                </a:ln>
                <a:solidFill>
                  <a:srgbClr val="00ACB6"/>
                </a:solidFill>
                <a:effectLst/>
                <a:uLnTx/>
                <a:uFillTx/>
                <a:latin typeface="Arial"/>
                <a:ea typeface="+mn-ea"/>
                <a:cs typeface="+mn-cs"/>
              </a:rPr>
              <a:t>|</a:t>
            </a:r>
            <a:r>
              <a:rPr kumimoji="0" lang="en-US" sz="1000" b="0" i="0" u="none" strike="noStrike" kern="1200" cap="none" spc="0" normalizeH="0" baseline="0" noProof="0" dirty="0">
                <a:ln>
                  <a:noFill/>
                </a:ln>
                <a:solidFill>
                  <a:srgbClr val="031D3D"/>
                </a:solidFill>
                <a:effectLst/>
                <a:uLnTx/>
                <a:uFillTx/>
                <a:latin typeface="Arial"/>
                <a:ea typeface="+mn-ea"/>
                <a:cs typeface="+mn-cs"/>
              </a:rPr>
              <a:t>  VA</a:t>
            </a:r>
          </a:p>
        </p:txBody>
      </p:sp>
    </p:spTree>
    <p:extLst>
      <p:ext uri="{BB962C8B-B14F-4D97-AF65-F5344CB8AC3E}">
        <p14:creationId xmlns:p14="http://schemas.microsoft.com/office/powerpoint/2010/main" val="1941234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1 per slide)">
    <p:spTree>
      <p:nvGrpSpPr>
        <p:cNvPr id="1" name=""/>
        <p:cNvGrpSpPr/>
        <p:nvPr/>
      </p:nvGrpSpPr>
      <p:grpSpPr>
        <a:xfrm>
          <a:off x="0" y="0"/>
          <a:ext cx="0" cy="0"/>
          <a:chOff x="0" y="0"/>
          <a:chExt cx="0" cy="0"/>
        </a:xfrm>
      </p:grpSpPr>
      <p:sp>
        <p:nvSpPr>
          <p:cNvPr id="5" name="Content Placeholder 4"/>
          <p:cNvSpPr>
            <a:spLocks noGrp="1"/>
          </p:cNvSpPr>
          <p:nvPr>
            <p:ph sz="quarter" idx="106" hasCustomPrompt="1"/>
          </p:nvPr>
        </p:nvSpPr>
        <p:spPr>
          <a:xfrm>
            <a:off x="3749040" y="1345311"/>
            <a:ext cx="6918961" cy="4369689"/>
          </a:xfrm>
          <a:prstGeom prst="rect">
            <a:avLst/>
          </a:prstGeom>
        </p:spPr>
        <p:txBody>
          <a:bodyPr lIns="0" tIns="0" rIns="0" bIns="0">
            <a:noAutofit/>
          </a:bodyPr>
          <a:lstStyle>
            <a:lvl1pPr marL="0" indent="0">
              <a:buNone/>
              <a:defRPr sz="1200" baseline="0">
                <a:solidFill>
                  <a:schemeClr val="tx1"/>
                </a:solidFill>
              </a:defRPr>
            </a:lvl1pPr>
            <a:lvl2pPr>
              <a:defRPr sz="1200"/>
            </a:lvl2pPr>
            <a:lvl3pPr>
              <a:defRPr sz="1200"/>
            </a:lvl3pPr>
            <a:lvl4pPr>
              <a:defRPr sz="1200"/>
            </a:lvl4pPr>
            <a:lvl5pPr>
              <a:defRPr sz="1200"/>
            </a:lvl5pPr>
          </a:lstStyle>
          <a:p>
            <a:r>
              <a:rPr lang="en-US" sz="1200" spc="50" dirty="0">
                <a:solidFill>
                  <a:schemeClr val="tx2"/>
                </a:solidFill>
                <a:latin typeface="Georgia" panose="02040502050405020303" pitchFamily="18" charset="0"/>
              </a:rPr>
              <a:t>Bio – Georgia 12pt</a:t>
            </a:r>
          </a:p>
        </p:txBody>
      </p:sp>
      <p:sp>
        <p:nvSpPr>
          <p:cNvPr id="11" name="Picture Placeholder 3">
            <a:extLst>
              <a:ext uri="{FF2B5EF4-FFF2-40B4-BE49-F238E27FC236}">
                <a16:creationId xmlns:a16="http://schemas.microsoft.com/office/drawing/2014/main" id="{2336B013-7F1C-438D-B2C2-E35EF9E343B6}"/>
              </a:ext>
            </a:extLst>
          </p:cNvPr>
          <p:cNvSpPr>
            <a:spLocks noGrp="1"/>
          </p:cNvSpPr>
          <p:nvPr>
            <p:ph type="pic" sz="quarter" idx="118" hasCustomPrompt="1"/>
          </p:nvPr>
        </p:nvSpPr>
        <p:spPr>
          <a:xfrm>
            <a:off x="1533320" y="1341472"/>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2" name="Text Placeholder 24">
            <a:extLst>
              <a:ext uri="{FF2B5EF4-FFF2-40B4-BE49-F238E27FC236}">
                <a16:creationId xmlns:a16="http://schemas.microsoft.com/office/drawing/2014/main" id="{A5B666D2-844C-44FB-824D-AE9308BA19FE}"/>
              </a:ext>
            </a:extLst>
          </p:cNvPr>
          <p:cNvSpPr>
            <a:spLocks noGrp="1"/>
          </p:cNvSpPr>
          <p:nvPr>
            <p:ph type="body" idx="119" hasCustomPrompt="1"/>
          </p:nvPr>
        </p:nvSpPr>
        <p:spPr>
          <a:xfrm>
            <a:off x="1533320" y="2634573"/>
            <a:ext cx="1975906" cy="180221"/>
          </a:xfrm>
          <a:prstGeom prst="rect">
            <a:avLst/>
          </a:prstGeom>
        </p:spPr>
        <p:txBody>
          <a:bodyPr anchor="b" anchorCtr="0">
            <a:noAutofit/>
          </a:bodyPr>
          <a:lstStyle>
            <a:lvl1pPr marL="0" indent="0">
              <a:buNone/>
              <a:defRPr sz="1100" b="1" u="none" baseline="0">
                <a:solidFill>
                  <a:schemeClr val="bg1"/>
                </a:solidFill>
                <a:latin typeface="Arial" panose="020B0604020202020204" pitchFamily="34" charset="0"/>
                <a:cs typeface="Arial" panose="020B0604020202020204" pitchFamily="34" charset="0"/>
              </a:defRPr>
            </a:lvl1pPr>
          </a:lstStyle>
          <a:p>
            <a:r>
              <a:rPr lang="en-US" sz="1050" dirty="0"/>
              <a:t>Name – Arial Bold 10.5pt</a:t>
            </a:r>
          </a:p>
        </p:txBody>
      </p:sp>
      <p:sp>
        <p:nvSpPr>
          <p:cNvPr id="13" name="Text Placeholder 26">
            <a:extLst>
              <a:ext uri="{FF2B5EF4-FFF2-40B4-BE49-F238E27FC236}">
                <a16:creationId xmlns:a16="http://schemas.microsoft.com/office/drawing/2014/main" id="{65B2F9EB-7B4C-4424-AFBD-980325AFF300}"/>
              </a:ext>
            </a:extLst>
          </p:cNvPr>
          <p:cNvSpPr>
            <a:spLocks noGrp="1"/>
          </p:cNvSpPr>
          <p:nvPr>
            <p:ph type="body" idx="120" hasCustomPrompt="1"/>
          </p:nvPr>
        </p:nvSpPr>
        <p:spPr>
          <a:xfrm>
            <a:off x="1533320" y="3012930"/>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4" name="Text Placeholder 27">
            <a:extLst>
              <a:ext uri="{FF2B5EF4-FFF2-40B4-BE49-F238E27FC236}">
                <a16:creationId xmlns:a16="http://schemas.microsoft.com/office/drawing/2014/main" id="{7B3C5335-38A8-4D95-9B73-5303CED38CD5}"/>
              </a:ext>
            </a:extLst>
          </p:cNvPr>
          <p:cNvSpPr>
            <a:spLocks noGrp="1"/>
          </p:cNvSpPr>
          <p:nvPr>
            <p:ph type="body" idx="121" hasCustomPrompt="1"/>
          </p:nvPr>
        </p:nvSpPr>
        <p:spPr>
          <a:xfrm>
            <a:off x="1533320" y="3195794"/>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20" name="Text Placeholder 26">
            <a:extLst>
              <a:ext uri="{FF2B5EF4-FFF2-40B4-BE49-F238E27FC236}">
                <a16:creationId xmlns:a16="http://schemas.microsoft.com/office/drawing/2014/main" id="{C3EF2929-8478-472B-BBB2-D89DD0FD3D42}"/>
              </a:ext>
            </a:extLst>
          </p:cNvPr>
          <p:cNvSpPr>
            <a:spLocks noGrp="1"/>
          </p:cNvSpPr>
          <p:nvPr>
            <p:ph type="body" idx="122" hasCustomPrompt="1"/>
          </p:nvPr>
        </p:nvSpPr>
        <p:spPr>
          <a:xfrm>
            <a:off x="1533320" y="2834130"/>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 – Arial 10pt</a:t>
            </a:r>
          </a:p>
        </p:txBody>
      </p:sp>
      <p:sp>
        <p:nvSpPr>
          <p:cNvPr id="15" name="Title 2">
            <a:extLst>
              <a:ext uri="{FF2B5EF4-FFF2-40B4-BE49-F238E27FC236}">
                <a16:creationId xmlns:a16="http://schemas.microsoft.com/office/drawing/2014/main" id="{E69987C4-E014-4A11-929E-5E9EDCC46C34}"/>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2" name="Footer Placeholder 1">
            <a:extLst>
              <a:ext uri="{FF2B5EF4-FFF2-40B4-BE49-F238E27FC236}">
                <a16:creationId xmlns:a16="http://schemas.microsoft.com/office/drawing/2014/main" id="{4672ACD6-976E-4E8E-A8CF-F3AA8E14F8EE}"/>
              </a:ext>
            </a:extLst>
          </p:cNvPr>
          <p:cNvSpPr>
            <a:spLocks noGrp="1"/>
          </p:cNvSpPr>
          <p:nvPr>
            <p:ph type="ftr" sz="quarter" idx="123"/>
          </p:nvPr>
        </p:nvSpPr>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135869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2 per slide)">
    <p:spTree>
      <p:nvGrpSpPr>
        <p:cNvPr id="1" name=""/>
        <p:cNvGrpSpPr/>
        <p:nvPr/>
      </p:nvGrpSpPr>
      <p:grpSpPr>
        <a:xfrm>
          <a:off x="0" y="0"/>
          <a:ext cx="0" cy="0"/>
          <a:chOff x="0" y="0"/>
          <a:chExt cx="0" cy="0"/>
        </a:xfrm>
      </p:grpSpPr>
      <p:sp>
        <p:nvSpPr>
          <p:cNvPr id="5" name="Content Placeholder 4"/>
          <p:cNvSpPr>
            <a:spLocks noGrp="1"/>
          </p:cNvSpPr>
          <p:nvPr>
            <p:ph sz="quarter" idx="106" hasCustomPrompt="1"/>
          </p:nvPr>
        </p:nvSpPr>
        <p:spPr>
          <a:xfrm>
            <a:off x="3749040" y="1345311"/>
            <a:ext cx="6918960" cy="2009914"/>
          </a:xfrm>
          <a:prstGeom prst="rect">
            <a:avLst/>
          </a:prstGeom>
        </p:spPr>
        <p:txBody>
          <a:bodyPr lIns="0" tIns="0" rIns="0" bIns="0">
            <a:noAutofit/>
          </a:bodyPr>
          <a:lstStyle>
            <a:lvl1pPr marL="0" indent="0">
              <a:lnSpc>
                <a:spcPct val="100000"/>
              </a:lnSpc>
              <a:buNone/>
              <a:defRPr sz="1200" baseline="0">
                <a:solidFill>
                  <a:schemeClr val="tx1"/>
                </a:solidFill>
              </a:defRPr>
            </a:lvl1pPr>
            <a:lvl2pPr>
              <a:defRPr sz="1200"/>
            </a:lvl2pPr>
            <a:lvl3pPr>
              <a:defRPr sz="1200"/>
            </a:lvl3pPr>
            <a:lvl4pPr>
              <a:defRPr sz="1200"/>
            </a:lvl4pPr>
            <a:lvl5pPr>
              <a:defRPr sz="1200"/>
            </a:lvl5pPr>
          </a:lstStyle>
          <a:p>
            <a:r>
              <a:rPr lang="en-US" sz="1200" spc="50" dirty="0">
                <a:solidFill>
                  <a:schemeClr val="tx2"/>
                </a:solidFill>
                <a:latin typeface="Georgia" panose="02040502050405020303" pitchFamily="18" charset="0"/>
              </a:rPr>
              <a:t>Mini-bio – Georgia 12pt</a:t>
            </a:r>
          </a:p>
        </p:txBody>
      </p:sp>
      <p:sp>
        <p:nvSpPr>
          <p:cNvPr id="17" name="Picture Placeholder 3">
            <a:extLst>
              <a:ext uri="{FF2B5EF4-FFF2-40B4-BE49-F238E27FC236}">
                <a16:creationId xmlns:a16="http://schemas.microsoft.com/office/drawing/2014/main" id="{30349E9C-0949-4015-A946-6F7072B731F5}"/>
              </a:ext>
            </a:extLst>
          </p:cNvPr>
          <p:cNvSpPr>
            <a:spLocks noGrp="1"/>
          </p:cNvSpPr>
          <p:nvPr>
            <p:ph type="pic" sz="quarter" idx="118" hasCustomPrompt="1"/>
          </p:nvPr>
        </p:nvSpPr>
        <p:spPr>
          <a:xfrm>
            <a:off x="1533320" y="1341472"/>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8" name="Text Placeholder 24">
            <a:extLst>
              <a:ext uri="{FF2B5EF4-FFF2-40B4-BE49-F238E27FC236}">
                <a16:creationId xmlns:a16="http://schemas.microsoft.com/office/drawing/2014/main" id="{9BBE0F4C-FC6C-449D-84DF-6EF95CCB8E6A}"/>
              </a:ext>
            </a:extLst>
          </p:cNvPr>
          <p:cNvSpPr>
            <a:spLocks noGrp="1"/>
          </p:cNvSpPr>
          <p:nvPr>
            <p:ph type="body" idx="119" hasCustomPrompt="1"/>
          </p:nvPr>
        </p:nvSpPr>
        <p:spPr>
          <a:xfrm>
            <a:off x="1533320" y="2634573"/>
            <a:ext cx="1975906" cy="180221"/>
          </a:xfrm>
          <a:prstGeom prst="rect">
            <a:avLst/>
          </a:prstGeom>
        </p:spPr>
        <p:txBody>
          <a:bodyPr anchor="b" anchorCtr="0">
            <a:noAutofit/>
          </a:bodyPr>
          <a:lstStyle>
            <a:lvl1pPr marL="0" indent="0">
              <a:buNone/>
              <a:defRPr sz="1100" b="1" u="none" baseline="0">
                <a:solidFill>
                  <a:schemeClr val="bg1"/>
                </a:solidFill>
                <a:latin typeface="Arial" panose="020B0604020202020204" pitchFamily="34" charset="0"/>
                <a:cs typeface="Arial" panose="020B0604020202020204" pitchFamily="34" charset="0"/>
              </a:defRPr>
            </a:lvl1pPr>
          </a:lstStyle>
          <a:p>
            <a:r>
              <a:rPr lang="en-US" sz="1050" dirty="0"/>
              <a:t>Name – Arial Bold 10.5pt</a:t>
            </a:r>
          </a:p>
        </p:txBody>
      </p:sp>
      <p:sp>
        <p:nvSpPr>
          <p:cNvPr id="19" name="Text Placeholder 26">
            <a:extLst>
              <a:ext uri="{FF2B5EF4-FFF2-40B4-BE49-F238E27FC236}">
                <a16:creationId xmlns:a16="http://schemas.microsoft.com/office/drawing/2014/main" id="{9FB7D418-43F1-40D3-B0C6-811A3D478D0F}"/>
              </a:ext>
            </a:extLst>
          </p:cNvPr>
          <p:cNvSpPr>
            <a:spLocks noGrp="1"/>
          </p:cNvSpPr>
          <p:nvPr>
            <p:ph type="body" idx="120" hasCustomPrompt="1"/>
          </p:nvPr>
        </p:nvSpPr>
        <p:spPr>
          <a:xfrm>
            <a:off x="1533320" y="3012930"/>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20" name="Text Placeholder 27">
            <a:extLst>
              <a:ext uri="{FF2B5EF4-FFF2-40B4-BE49-F238E27FC236}">
                <a16:creationId xmlns:a16="http://schemas.microsoft.com/office/drawing/2014/main" id="{81F245EA-91FE-4C3A-BE3A-A60499FDA711}"/>
              </a:ext>
            </a:extLst>
          </p:cNvPr>
          <p:cNvSpPr>
            <a:spLocks noGrp="1"/>
          </p:cNvSpPr>
          <p:nvPr>
            <p:ph type="body" idx="121" hasCustomPrompt="1"/>
          </p:nvPr>
        </p:nvSpPr>
        <p:spPr>
          <a:xfrm>
            <a:off x="1533320" y="3195794"/>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25" name="Text Placeholder 26">
            <a:extLst>
              <a:ext uri="{FF2B5EF4-FFF2-40B4-BE49-F238E27FC236}">
                <a16:creationId xmlns:a16="http://schemas.microsoft.com/office/drawing/2014/main" id="{FC584F2F-5A21-426D-BEE8-2E5984134447}"/>
              </a:ext>
            </a:extLst>
          </p:cNvPr>
          <p:cNvSpPr>
            <a:spLocks noGrp="1"/>
          </p:cNvSpPr>
          <p:nvPr>
            <p:ph type="body" idx="122" hasCustomPrompt="1"/>
          </p:nvPr>
        </p:nvSpPr>
        <p:spPr>
          <a:xfrm>
            <a:off x="1533320" y="2834130"/>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 – Arial 10pt</a:t>
            </a:r>
          </a:p>
        </p:txBody>
      </p:sp>
      <p:sp>
        <p:nvSpPr>
          <p:cNvPr id="43" name="Content Placeholder 4">
            <a:extLst>
              <a:ext uri="{FF2B5EF4-FFF2-40B4-BE49-F238E27FC236}">
                <a16:creationId xmlns:a16="http://schemas.microsoft.com/office/drawing/2014/main" id="{BAF3DED7-095F-4CEA-A8B8-EC2D6FEA5670}"/>
              </a:ext>
            </a:extLst>
          </p:cNvPr>
          <p:cNvSpPr>
            <a:spLocks noGrp="1"/>
          </p:cNvSpPr>
          <p:nvPr>
            <p:ph sz="quarter" idx="134" hasCustomPrompt="1"/>
          </p:nvPr>
        </p:nvSpPr>
        <p:spPr>
          <a:xfrm>
            <a:off x="3747517" y="3703003"/>
            <a:ext cx="6918960" cy="2009914"/>
          </a:xfrm>
          <a:prstGeom prst="rect">
            <a:avLst/>
          </a:prstGeom>
        </p:spPr>
        <p:txBody>
          <a:bodyPr lIns="0" tIns="0" rIns="0" bIns="0">
            <a:noAutofit/>
          </a:bodyPr>
          <a:lstStyle>
            <a:lvl1pPr marL="0" indent="0">
              <a:lnSpc>
                <a:spcPct val="100000"/>
              </a:lnSpc>
              <a:buNone/>
              <a:defRPr sz="1200" baseline="0">
                <a:solidFill>
                  <a:schemeClr val="tx1"/>
                </a:solidFill>
              </a:defRPr>
            </a:lvl1pPr>
            <a:lvl2pPr>
              <a:defRPr sz="1200"/>
            </a:lvl2pPr>
            <a:lvl3pPr>
              <a:defRPr sz="1200"/>
            </a:lvl3pPr>
            <a:lvl4pPr>
              <a:defRPr sz="1200"/>
            </a:lvl4pPr>
            <a:lvl5pPr>
              <a:defRPr sz="1200"/>
            </a:lvl5pPr>
          </a:lstStyle>
          <a:p>
            <a:r>
              <a:rPr lang="en-US" sz="1200" spc="50" dirty="0">
                <a:solidFill>
                  <a:schemeClr val="tx2"/>
                </a:solidFill>
                <a:latin typeface="Georgia" panose="02040502050405020303" pitchFamily="18" charset="0"/>
              </a:rPr>
              <a:t>Click to enter text of mini-bio</a:t>
            </a:r>
          </a:p>
        </p:txBody>
      </p:sp>
      <p:sp>
        <p:nvSpPr>
          <p:cNvPr id="62" name="Picture Placeholder 3">
            <a:extLst>
              <a:ext uri="{FF2B5EF4-FFF2-40B4-BE49-F238E27FC236}">
                <a16:creationId xmlns:a16="http://schemas.microsoft.com/office/drawing/2014/main" id="{A71B460C-2ED4-437B-B39B-5533E17E6D72}"/>
              </a:ext>
            </a:extLst>
          </p:cNvPr>
          <p:cNvSpPr>
            <a:spLocks noGrp="1"/>
          </p:cNvSpPr>
          <p:nvPr>
            <p:ph type="pic" sz="quarter" idx="140" hasCustomPrompt="1"/>
          </p:nvPr>
        </p:nvSpPr>
        <p:spPr>
          <a:xfrm>
            <a:off x="1531797" y="3699164"/>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63" name="Text Placeholder 24">
            <a:extLst>
              <a:ext uri="{FF2B5EF4-FFF2-40B4-BE49-F238E27FC236}">
                <a16:creationId xmlns:a16="http://schemas.microsoft.com/office/drawing/2014/main" id="{16E4140C-07F4-4D9E-8CD6-C0D4CD1CA02E}"/>
              </a:ext>
            </a:extLst>
          </p:cNvPr>
          <p:cNvSpPr>
            <a:spLocks noGrp="1"/>
          </p:cNvSpPr>
          <p:nvPr>
            <p:ph type="body" idx="141" hasCustomPrompt="1"/>
          </p:nvPr>
        </p:nvSpPr>
        <p:spPr>
          <a:xfrm>
            <a:off x="1531797" y="4992265"/>
            <a:ext cx="1975906" cy="180221"/>
          </a:xfrm>
          <a:prstGeom prst="rect">
            <a:avLst/>
          </a:prstGeom>
        </p:spPr>
        <p:txBody>
          <a:bodyPr anchor="b" anchorCtr="0">
            <a:noAutofit/>
          </a:bodyPr>
          <a:lstStyle>
            <a:lvl1pPr marL="0" indent="0">
              <a:buNone/>
              <a:defRPr sz="1100" b="1" u="none" baseline="0">
                <a:solidFill>
                  <a:schemeClr val="bg1"/>
                </a:solidFill>
                <a:latin typeface="Arial" panose="020B0604020202020204" pitchFamily="34" charset="0"/>
                <a:cs typeface="Arial" panose="020B0604020202020204" pitchFamily="34" charset="0"/>
              </a:defRPr>
            </a:lvl1pPr>
          </a:lstStyle>
          <a:p>
            <a:r>
              <a:rPr lang="en-US" sz="1050" dirty="0"/>
              <a:t>Name</a:t>
            </a:r>
          </a:p>
        </p:txBody>
      </p:sp>
      <p:sp>
        <p:nvSpPr>
          <p:cNvPr id="64" name="Text Placeholder 26">
            <a:extLst>
              <a:ext uri="{FF2B5EF4-FFF2-40B4-BE49-F238E27FC236}">
                <a16:creationId xmlns:a16="http://schemas.microsoft.com/office/drawing/2014/main" id="{AE421413-6DB2-4D57-87E4-92D101828F92}"/>
              </a:ext>
            </a:extLst>
          </p:cNvPr>
          <p:cNvSpPr>
            <a:spLocks noGrp="1"/>
          </p:cNvSpPr>
          <p:nvPr>
            <p:ph type="body" idx="142" hasCustomPrompt="1"/>
          </p:nvPr>
        </p:nvSpPr>
        <p:spPr>
          <a:xfrm>
            <a:off x="1531797" y="5370622"/>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65" name="Text Placeholder 27">
            <a:extLst>
              <a:ext uri="{FF2B5EF4-FFF2-40B4-BE49-F238E27FC236}">
                <a16:creationId xmlns:a16="http://schemas.microsoft.com/office/drawing/2014/main" id="{3ABEC12E-884F-437C-8AB5-C15AA7C22F40}"/>
              </a:ext>
            </a:extLst>
          </p:cNvPr>
          <p:cNvSpPr>
            <a:spLocks noGrp="1"/>
          </p:cNvSpPr>
          <p:nvPr>
            <p:ph type="body" idx="143" hasCustomPrompt="1"/>
          </p:nvPr>
        </p:nvSpPr>
        <p:spPr>
          <a:xfrm>
            <a:off x="1531797" y="5553486"/>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66" name="Text Placeholder 26">
            <a:extLst>
              <a:ext uri="{FF2B5EF4-FFF2-40B4-BE49-F238E27FC236}">
                <a16:creationId xmlns:a16="http://schemas.microsoft.com/office/drawing/2014/main" id="{089199B0-BC8F-41D0-BB2B-7728AB6C8048}"/>
              </a:ext>
            </a:extLst>
          </p:cNvPr>
          <p:cNvSpPr>
            <a:spLocks noGrp="1"/>
          </p:cNvSpPr>
          <p:nvPr>
            <p:ph type="body" idx="144" hasCustomPrompt="1"/>
          </p:nvPr>
        </p:nvSpPr>
        <p:spPr>
          <a:xfrm>
            <a:off x="1531797" y="5191822"/>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21" name="Title 2">
            <a:extLst>
              <a:ext uri="{FF2B5EF4-FFF2-40B4-BE49-F238E27FC236}">
                <a16:creationId xmlns:a16="http://schemas.microsoft.com/office/drawing/2014/main" id="{860B4E80-5BF1-4FAB-9BDB-4525DE0EA3BF}"/>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2" name="Footer Placeholder 1">
            <a:extLst>
              <a:ext uri="{FF2B5EF4-FFF2-40B4-BE49-F238E27FC236}">
                <a16:creationId xmlns:a16="http://schemas.microsoft.com/office/drawing/2014/main" id="{1A072EFC-6C82-4FA9-A9CB-DB28966DAAC6}"/>
              </a:ext>
            </a:extLst>
          </p:cNvPr>
          <p:cNvSpPr>
            <a:spLocks noGrp="1"/>
          </p:cNvSpPr>
          <p:nvPr>
            <p:ph type="ftr" sz="quarter" idx="145"/>
          </p:nvPr>
        </p:nvSpPr>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191342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Roster">
    <p:spTree>
      <p:nvGrpSpPr>
        <p:cNvPr id="1" name=""/>
        <p:cNvGrpSpPr/>
        <p:nvPr/>
      </p:nvGrpSpPr>
      <p:grpSpPr>
        <a:xfrm>
          <a:off x="0" y="0"/>
          <a:ext cx="0" cy="0"/>
          <a:chOff x="0" y="0"/>
          <a:chExt cx="0" cy="0"/>
        </a:xfrm>
      </p:grpSpPr>
      <p:sp>
        <p:nvSpPr>
          <p:cNvPr id="126" name="Picture Placeholder 3">
            <a:extLst>
              <a:ext uri="{FF2B5EF4-FFF2-40B4-BE49-F238E27FC236}">
                <a16:creationId xmlns:a16="http://schemas.microsoft.com/office/drawing/2014/main" id="{6C19326C-69AF-4986-8B6A-27FE392AE2DD}"/>
              </a:ext>
            </a:extLst>
          </p:cNvPr>
          <p:cNvSpPr>
            <a:spLocks noGrp="1"/>
          </p:cNvSpPr>
          <p:nvPr>
            <p:ph type="pic" sz="quarter" idx="118" hasCustomPrompt="1"/>
          </p:nvPr>
        </p:nvSpPr>
        <p:spPr>
          <a:xfrm>
            <a:off x="1533320" y="1341472"/>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27" name="Text Placeholder 24">
            <a:extLst>
              <a:ext uri="{FF2B5EF4-FFF2-40B4-BE49-F238E27FC236}">
                <a16:creationId xmlns:a16="http://schemas.microsoft.com/office/drawing/2014/main" id="{C5C42138-2B48-456F-B307-F1B3F71BD98C}"/>
              </a:ext>
            </a:extLst>
          </p:cNvPr>
          <p:cNvSpPr>
            <a:spLocks noGrp="1"/>
          </p:cNvSpPr>
          <p:nvPr>
            <p:ph type="body" idx="119" hasCustomPrompt="1"/>
          </p:nvPr>
        </p:nvSpPr>
        <p:spPr>
          <a:xfrm>
            <a:off x="1533320" y="2634573"/>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 – Arial Bold 10.5pt</a:t>
            </a:r>
          </a:p>
        </p:txBody>
      </p:sp>
      <p:sp>
        <p:nvSpPr>
          <p:cNvPr id="128" name="Text Placeholder 26">
            <a:extLst>
              <a:ext uri="{FF2B5EF4-FFF2-40B4-BE49-F238E27FC236}">
                <a16:creationId xmlns:a16="http://schemas.microsoft.com/office/drawing/2014/main" id="{CCA49D96-858D-45D1-BB8B-758412A34180}"/>
              </a:ext>
            </a:extLst>
          </p:cNvPr>
          <p:cNvSpPr>
            <a:spLocks noGrp="1"/>
          </p:cNvSpPr>
          <p:nvPr>
            <p:ph type="body" idx="120" hasCustomPrompt="1"/>
          </p:nvPr>
        </p:nvSpPr>
        <p:spPr>
          <a:xfrm>
            <a:off x="1533320" y="3012930"/>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29" name="Text Placeholder 27">
            <a:extLst>
              <a:ext uri="{FF2B5EF4-FFF2-40B4-BE49-F238E27FC236}">
                <a16:creationId xmlns:a16="http://schemas.microsoft.com/office/drawing/2014/main" id="{BAE2B5B8-A6E4-4863-A0EF-72DD61314F57}"/>
              </a:ext>
            </a:extLst>
          </p:cNvPr>
          <p:cNvSpPr>
            <a:spLocks noGrp="1"/>
          </p:cNvSpPr>
          <p:nvPr>
            <p:ph type="body" idx="121" hasCustomPrompt="1"/>
          </p:nvPr>
        </p:nvSpPr>
        <p:spPr>
          <a:xfrm>
            <a:off x="1533320" y="3195794"/>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30" name="Text Placeholder 26">
            <a:extLst>
              <a:ext uri="{FF2B5EF4-FFF2-40B4-BE49-F238E27FC236}">
                <a16:creationId xmlns:a16="http://schemas.microsoft.com/office/drawing/2014/main" id="{A8B7C723-5EE5-4AA4-8869-4B3C31552619}"/>
              </a:ext>
            </a:extLst>
          </p:cNvPr>
          <p:cNvSpPr>
            <a:spLocks noGrp="1"/>
          </p:cNvSpPr>
          <p:nvPr>
            <p:ph type="body" idx="122" hasCustomPrompt="1"/>
          </p:nvPr>
        </p:nvSpPr>
        <p:spPr>
          <a:xfrm>
            <a:off x="1533320" y="2834130"/>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 – Arial 10pt</a:t>
            </a:r>
          </a:p>
        </p:txBody>
      </p:sp>
      <p:sp>
        <p:nvSpPr>
          <p:cNvPr id="131" name="Picture Placeholder 3">
            <a:extLst>
              <a:ext uri="{FF2B5EF4-FFF2-40B4-BE49-F238E27FC236}">
                <a16:creationId xmlns:a16="http://schemas.microsoft.com/office/drawing/2014/main" id="{9C590C15-AA64-42FB-ADFD-BAF5EE2BD083}"/>
              </a:ext>
            </a:extLst>
          </p:cNvPr>
          <p:cNvSpPr>
            <a:spLocks noGrp="1"/>
          </p:cNvSpPr>
          <p:nvPr>
            <p:ph type="pic" sz="quarter" idx="140" hasCustomPrompt="1"/>
          </p:nvPr>
        </p:nvSpPr>
        <p:spPr>
          <a:xfrm>
            <a:off x="1531797" y="3699164"/>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32" name="Text Placeholder 24">
            <a:extLst>
              <a:ext uri="{FF2B5EF4-FFF2-40B4-BE49-F238E27FC236}">
                <a16:creationId xmlns:a16="http://schemas.microsoft.com/office/drawing/2014/main" id="{71481C4A-D355-41DC-A3C4-E02C04626A1C}"/>
              </a:ext>
            </a:extLst>
          </p:cNvPr>
          <p:cNvSpPr>
            <a:spLocks noGrp="1"/>
          </p:cNvSpPr>
          <p:nvPr>
            <p:ph type="body" idx="141" hasCustomPrompt="1"/>
          </p:nvPr>
        </p:nvSpPr>
        <p:spPr>
          <a:xfrm>
            <a:off x="1531797" y="4992265"/>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33" name="Text Placeholder 26">
            <a:extLst>
              <a:ext uri="{FF2B5EF4-FFF2-40B4-BE49-F238E27FC236}">
                <a16:creationId xmlns:a16="http://schemas.microsoft.com/office/drawing/2014/main" id="{9204DCC0-F293-4A81-B98C-7A2D62C120E3}"/>
              </a:ext>
            </a:extLst>
          </p:cNvPr>
          <p:cNvSpPr>
            <a:spLocks noGrp="1"/>
          </p:cNvSpPr>
          <p:nvPr>
            <p:ph type="body" idx="142" hasCustomPrompt="1"/>
          </p:nvPr>
        </p:nvSpPr>
        <p:spPr>
          <a:xfrm>
            <a:off x="1531797" y="5370622"/>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34" name="Text Placeholder 27">
            <a:extLst>
              <a:ext uri="{FF2B5EF4-FFF2-40B4-BE49-F238E27FC236}">
                <a16:creationId xmlns:a16="http://schemas.microsoft.com/office/drawing/2014/main" id="{C62ECE7E-EF62-483F-A1A1-FC81788B4A0B}"/>
              </a:ext>
            </a:extLst>
          </p:cNvPr>
          <p:cNvSpPr>
            <a:spLocks noGrp="1"/>
          </p:cNvSpPr>
          <p:nvPr>
            <p:ph type="body" idx="143" hasCustomPrompt="1"/>
          </p:nvPr>
        </p:nvSpPr>
        <p:spPr>
          <a:xfrm>
            <a:off x="1531797" y="5553486"/>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35" name="Text Placeholder 26">
            <a:extLst>
              <a:ext uri="{FF2B5EF4-FFF2-40B4-BE49-F238E27FC236}">
                <a16:creationId xmlns:a16="http://schemas.microsoft.com/office/drawing/2014/main" id="{600D4A1C-0DA2-4177-90E3-A5AF3B327211}"/>
              </a:ext>
            </a:extLst>
          </p:cNvPr>
          <p:cNvSpPr>
            <a:spLocks noGrp="1"/>
          </p:cNvSpPr>
          <p:nvPr>
            <p:ph type="body" idx="144" hasCustomPrompt="1"/>
          </p:nvPr>
        </p:nvSpPr>
        <p:spPr>
          <a:xfrm>
            <a:off x="1531797" y="5191822"/>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46" name="Picture Placeholder 3">
            <a:extLst>
              <a:ext uri="{FF2B5EF4-FFF2-40B4-BE49-F238E27FC236}">
                <a16:creationId xmlns:a16="http://schemas.microsoft.com/office/drawing/2014/main" id="{8278272D-912C-401A-B781-12A2EF480B48}"/>
              </a:ext>
            </a:extLst>
          </p:cNvPr>
          <p:cNvSpPr>
            <a:spLocks noGrp="1"/>
          </p:cNvSpPr>
          <p:nvPr>
            <p:ph type="pic" sz="quarter" idx="174" hasCustomPrompt="1"/>
          </p:nvPr>
        </p:nvSpPr>
        <p:spPr>
          <a:xfrm>
            <a:off x="3939368" y="1341472"/>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47" name="Text Placeholder 24">
            <a:extLst>
              <a:ext uri="{FF2B5EF4-FFF2-40B4-BE49-F238E27FC236}">
                <a16:creationId xmlns:a16="http://schemas.microsoft.com/office/drawing/2014/main" id="{21671012-53F9-4715-92DF-4E7B5BD3C3D1}"/>
              </a:ext>
            </a:extLst>
          </p:cNvPr>
          <p:cNvSpPr>
            <a:spLocks noGrp="1"/>
          </p:cNvSpPr>
          <p:nvPr>
            <p:ph type="body" idx="175" hasCustomPrompt="1"/>
          </p:nvPr>
        </p:nvSpPr>
        <p:spPr>
          <a:xfrm>
            <a:off x="3939368" y="2634573"/>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48" name="Text Placeholder 26">
            <a:extLst>
              <a:ext uri="{FF2B5EF4-FFF2-40B4-BE49-F238E27FC236}">
                <a16:creationId xmlns:a16="http://schemas.microsoft.com/office/drawing/2014/main" id="{2AFC408E-7C13-473A-BFBD-B1782F2E6423}"/>
              </a:ext>
            </a:extLst>
          </p:cNvPr>
          <p:cNvSpPr>
            <a:spLocks noGrp="1"/>
          </p:cNvSpPr>
          <p:nvPr>
            <p:ph type="body" idx="176" hasCustomPrompt="1"/>
          </p:nvPr>
        </p:nvSpPr>
        <p:spPr>
          <a:xfrm>
            <a:off x="3939368" y="3012930"/>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49" name="Text Placeholder 27">
            <a:extLst>
              <a:ext uri="{FF2B5EF4-FFF2-40B4-BE49-F238E27FC236}">
                <a16:creationId xmlns:a16="http://schemas.microsoft.com/office/drawing/2014/main" id="{7EE407EA-1464-457E-ABD1-F2C213890DE1}"/>
              </a:ext>
            </a:extLst>
          </p:cNvPr>
          <p:cNvSpPr>
            <a:spLocks noGrp="1"/>
          </p:cNvSpPr>
          <p:nvPr>
            <p:ph type="body" idx="177" hasCustomPrompt="1"/>
          </p:nvPr>
        </p:nvSpPr>
        <p:spPr>
          <a:xfrm>
            <a:off x="3939368" y="3195794"/>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50" name="Text Placeholder 26">
            <a:extLst>
              <a:ext uri="{FF2B5EF4-FFF2-40B4-BE49-F238E27FC236}">
                <a16:creationId xmlns:a16="http://schemas.microsoft.com/office/drawing/2014/main" id="{84161308-5A4E-4142-9A4D-E0766E198830}"/>
              </a:ext>
            </a:extLst>
          </p:cNvPr>
          <p:cNvSpPr>
            <a:spLocks noGrp="1"/>
          </p:cNvSpPr>
          <p:nvPr>
            <p:ph type="body" idx="178" hasCustomPrompt="1"/>
          </p:nvPr>
        </p:nvSpPr>
        <p:spPr>
          <a:xfrm>
            <a:off x="3939368" y="2834130"/>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51" name="Picture Placeholder 3">
            <a:extLst>
              <a:ext uri="{FF2B5EF4-FFF2-40B4-BE49-F238E27FC236}">
                <a16:creationId xmlns:a16="http://schemas.microsoft.com/office/drawing/2014/main" id="{AAF45476-B4F4-476C-8A46-AA42B1173EE6}"/>
              </a:ext>
            </a:extLst>
          </p:cNvPr>
          <p:cNvSpPr>
            <a:spLocks noGrp="1"/>
          </p:cNvSpPr>
          <p:nvPr>
            <p:ph type="pic" sz="quarter" idx="179" hasCustomPrompt="1"/>
          </p:nvPr>
        </p:nvSpPr>
        <p:spPr>
          <a:xfrm>
            <a:off x="3937845" y="3699164"/>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52" name="Text Placeholder 24">
            <a:extLst>
              <a:ext uri="{FF2B5EF4-FFF2-40B4-BE49-F238E27FC236}">
                <a16:creationId xmlns:a16="http://schemas.microsoft.com/office/drawing/2014/main" id="{FED3F316-48DC-4F36-BDE5-5FDF73F4EC2C}"/>
              </a:ext>
            </a:extLst>
          </p:cNvPr>
          <p:cNvSpPr>
            <a:spLocks noGrp="1"/>
          </p:cNvSpPr>
          <p:nvPr>
            <p:ph type="body" idx="180" hasCustomPrompt="1"/>
          </p:nvPr>
        </p:nvSpPr>
        <p:spPr>
          <a:xfrm>
            <a:off x="3937845" y="4992265"/>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53" name="Text Placeholder 26">
            <a:extLst>
              <a:ext uri="{FF2B5EF4-FFF2-40B4-BE49-F238E27FC236}">
                <a16:creationId xmlns:a16="http://schemas.microsoft.com/office/drawing/2014/main" id="{EFF65CE5-FBE8-4276-9B82-4F9C5C0E21A9}"/>
              </a:ext>
            </a:extLst>
          </p:cNvPr>
          <p:cNvSpPr>
            <a:spLocks noGrp="1"/>
          </p:cNvSpPr>
          <p:nvPr>
            <p:ph type="body" idx="181" hasCustomPrompt="1"/>
          </p:nvPr>
        </p:nvSpPr>
        <p:spPr>
          <a:xfrm>
            <a:off x="3937845" y="5370622"/>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54" name="Text Placeholder 27">
            <a:extLst>
              <a:ext uri="{FF2B5EF4-FFF2-40B4-BE49-F238E27FC236}">
                <a16:creationId xmlns:a16="http://schemas.microsoft.com/office/drawing/2014/main" id="{63164B45-85F8-413F-A7EF-8CE7305CEB54}"/>
              </a:ext>
            </a:extLst>
          </p:cNvPr>
          <p:cNvSpPr>
            <a:spLocks noGrp="1"/>
          </p:cNvSpPr>
          <p:nvPr>
            <p:ph type="body" idx="182" hasCustomPrompt="1"/>
          </p:nvPr>
        </p:nvSpPr>
        <p:spPr>
          <a:xfrm>
            <a:off x="3937845" y="5553486"/>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55" name="Text Placeholder 26">
            <a:extLst>
              <a:ext uri="{FF2B5EF4-FFF2-40B4-BE49-F238E27FC236}">
                <a16:creationId xmlns:a16="http://schemas.microsoft.com/office/drawing/2014/main" id="{EE6C441A-5890-46E1-8A6E-87A7A41D8298}"/>
              </a:ext>
            </a:extLst>
          </p:cNvPr>
          <p:cNvSpPr>
            <a:spLocks noGrp="1"/>
          </p:cNvSpPr>
          <p:nvPr>
            <p:ph type="body" idx="183" hasCustomPrompt="1"/>
          </p:nvPr>
        </p:nvSpPr>
        <p:spPr>
          <a:xfrm>
            <a:off x="3937845" y="5191822"/>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66" name="Picture Placeholder 3">
            <a:extLst>
              <a:ext uri="{FF2B5EF4-FFF2-40B4-BE49-F238E27FC236}">
                <a16:creationId xmlns:a16="http://schemas.microsoft.com/office/drawing/2014/main" id="{7548BC02-8C42-4866-B60D-09A413148192}"/>
              </a:ext>
            </a:extLst>
          </p:cNvPr>
          <p:cNvSpPr>
            <a:spLocks noGrp="1"/>
          </p:cNvSpPr>
          <p:nvPr>
            <p:ph type="pic" sz="quarter" idx="184" hasCustomPrompt="1"/>
          </p:nvPr>
        </p:nvSpPr>
        <p:spPr>
          <a:xfrm>
            <a:off x="6346081" y="1341472"/>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67" name="Text Placeholder 24">
            <a:extLst>
              <a:ext uri="{FF2B5EF4-FFF2-40B4-BE49-F238E27FC236}">
                <a16:creationId xmlns:a16="http://schemas.microsoft.com/office/drawing/2014/main" id="{E16DF2DC-789F-4C8A-AE2B-3EEC46631920}"/>
              </a:ext>
            </a:extLst>
          </p:cNvPr>
          <p:cNvSpPr>
            <a:spLocks noGrp="1"/>
          </p:cNvSpPr>
          <p:nvPr>
            <p:ph type="body" idx="185" hasCustomPrompt="1"/>
          </p:nvPr>
        </p:nvSpPr>
        <p:spPr>
          <a:xfrm>
            <a:off x="6346081" y="2634573"/>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68" name="Text Placeholder 26">
            <a:extLst>
              <a:ext uri="{FF2B5EF4-FFF2-40B4-BE49-F238E27FC236}">
                <a16:creationId xmlns:a16="http://schemas.microsoft.com/office/drawing/2014/main" id="{B10E209C-76DA-4CA2-8966-8ECED051BF0D}"/>
              </a:ext>
            </a:extLst>
          </p:cNvPr>
          <p:cNvSpPr>
            <a:spLocks noGrp="1"/>
          </p:cNvSpPr>
          <p:nvPr>
            <p:ph type="body" idx="186" hasCustomPrompt="1"/>
          </p:nvPr>
        </p:nvSpPr>
        <p:spPr>
          <a:xfrm>
            <a:off x="6346081" y="3012930"/>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69" name="Text Placeholder 27">
            <a:extLst>
              <a:ext uri="{FF2B5EF4-FFF2-40B4-BE49-F238E27FC236}">
                <a16:creationId xmlns:a16="http://schemas.microsoft.com/office/drawing/2014/main" id="{931A1F0A-9471-482B-A491-673321129268}"/>
              </a:ext>
            </a:extLst>
          </p:cNvPr>
          <p:cNvSpPr>
            <a:spLocks noGrp="1"/>
          </p:cNvSpPr>
          <p:nvPr>
            <p:ph type="body" idx="187" hasCustomPrompt="1"/>
          </p:nvPr>
        </p:nvSpPr>
        <p:spPr>
          <a:xfrm>
            <a:off x="6346081" y="3195794"/>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70" name="Text Placeholder 26">
            <a:extLst>
              <a:ext uri="{FF2B5EF4-FFF2-40B4-BE49-F238E27FC236}">
                <a16:creationId xmlns:a16="http://schemas.microsoft.com/office/drawing/2014/main" id="{08337813-D31F-4571-AB56-1DA2C84786D8}"/>
              </a:ext>
            </a:extLst>
          </p:cNvPr>
          <p:cNvSpPr>
            <a:spLocks noGrp="1"/>
          </p:cNvSpPr>
          <p:nvPr>
            <p:ph type="body" idx="188" hasCustomPrompt="1"/>
          </p:nvPr>
        </p:nvSpPr>
        <p:spPr>
          <a:xfrm>
            <a:off x="6346081" y="2834130"/>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71" name="Picture Placeholder 3">
            <a:extLst>
              <a:ext uri="{FF2B5EF4-FFF2-40B4-BE49-F238E27FC236}">
                <a16:creationId xmlns:a16="http://schemas.microsoft.com/office/drawing/2014/main" id="{C2046E39-A34E-4A09-8444-3E463924ACAE}"/>
              </a:ext>
            </a:extLst>
          </p:cNvPr>
          <p:cNvSpPr>
            <a:spLocks noGrp="1"/>
          </p:cNvSpPr>
          <p:nvPr>
            <p:ph type="pic" sz="quarter" idx="189" hasCustomPrompt="1"/>
          </p:nvPr>
        </p:nvSpPr>
        <p:spPr>
          <a:xfrm>
            <a:off x="6344558" y="3699164"/>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72" name="Text Placeholder 24">
            <a:extLst>
              <a:ext uri="{FF2B5EF4-FFF2-40B4-BE49-F238E27FC236}">
                <a16:creationId xmlns:a16="http://schemas.microsoft.com/office/drawing/2014/main" id="{93EA2454-DE8D-4C7A-A77F-E605547FEE21}"/>
              </a:ext>
            </a:extLst>
          </p:cNvPr>
          <p:cNvSpPr>
            <a:spLocks noGrp="1"/>
          </p:cNvSpPr>
          <p:nvPr>
            <p:ph type="body" idx="190" hasCustomPrompt="1"/>
          </p:nvPr>
        </p:nvSpPr>
        <p:spPr>
          <a:xfrm>
            <a:off x="6344558" y="4992265"/>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73" name="Text Placeholder 26">
            <a:extLst>
              <a:ext uri="{FF2B5EF4-FFF2-40B4-BE49-F238E27FC236}">
                <a16:creationId xmlns:a16="http://schemas.microsoft.com/office/drawing/2014/main" id="{3A0C321E-C2FC-463F-B69F-3705BD3FD304}"/>
              </a:ext>
            </a:extLst>
          </p:cNvPr>
          <p:cNvSpPr>
            <a:spLocks noGrp="1"/>
          </p:cNvSpPr>
          <p:nvPr>
            <p:ph type="body" idx="191" hasCustomPrompt="1"/>
          </p:nvPr>
        </p:nvSpPr>
        <p:spPr>
          <a:xfrm>
            <a:off x="6344558" y="5370622"/>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74" name="Text Placeholder 27">
            <a:extLst>
              <a:ext uri="{FF2B5EF4-FFF2-40B4-BE49-F238E27FC236}">
                <a16:creationId xmlns:a16="http://schemas.microsoft.com/office/drawing/2014/main" id="{6772ED06-AC00-4D52-931E-0ED89DDDF5CA}"/>
              </a:ext>
            </a:extLst>
          </p:cNvPr>
          <p:cNvSpPr>
            <a:spLocks noGrp="1"/>
          </p:cNvSpPr>
          <p:nvPr>
            <p:ph type="body" idx="192" hasCustomPrompt="1"/>
          </p:nvPr>
        </p:nvSpPr>
        <p:spPr>
          <a:xfrm>
            <a:off x="6344558" y="5553486"/>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75" name="Text Placeholder 26">
            <a:extLst>
              <a:ext uri="{FF2B5EF4-FFF2-40B4-BE49-F238E27FC236}">
                <a16:creationId xmlns:a16="http://schemas.microsoft.com/office/drawing/2014/main" id="{8DCC652F-2D0D-41BA-BF39-C72EA84979D6}"/>
              </a:ext>
            </a:extLst>
          </p:cNvPr>
          <p:cNvSpPr>
            <a:spLocks noGrp="1"/>
          </p:cNvSpPr>
          <p:nvPr>
            <p:ph type="body" idx="193" hasCustomPrompt="1"/>
          </p:nvPr>
        </p:nvSpPr>
        <p:spPr>
          <a:xfrm>
            <a:off x="6344558" y="5191822"/>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76" name="Picture Placeholder 3">
            <a:extLst>
              <a:ext uri="{FF2B5EF4-FFF2-40B4-BE49-F238E27FC236}">
                <a16:creationId xmlns:a16="http://schemas.microsoft.com/office/drawing/2014/main" id="{406182E1-EEF3-4F25-9DB4-E334ACEEC17F}"/>
              </a:ext>
            </a:extLst>
          </p:cNvPr>
          <p:cNvSpPr>
            <a:spLocks noGrp="1"/>
          </p:cNvSpPr>
          <p:nvPr>
            <p:ph type="pic" sz="quarter" idx="194" hasCustomPrompt="1"/>
          </p:nvPr>
        </p:nvSpPr>
        <p:spPr>
          <a:xfrm>
            <a:off x="8752129" y="1341472"/>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77" name="Text Placeholder 24">
            <a:extLst>
              <a:ext uri="{FF2B5EF4-FFF2-40B4-BE49-F238E27FC236}">
                <a16:creationId xmlns:a16="http://schemas.microsoft.com/office/drawing/2014/main" id="{27822F0B-29D5-4575-A1B7-315C7D0A832C}"/>
              </a:ext>
            </a:extLst>
          </p:cNvPr>
          <p:cNvSpPr>
            <a:spLocks noGrp="1"/>
          </p:cNvSpPr>
          <p:nvPr>
            <p:ph type="body" idx="195" hasCustomPrompt="1"/>
          </p:nvPr>
        </p:nvSpPr>
        <p:spPr>
          <a:xfrm>
            <a:off x="8752129" y="2634573"/>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78" name="Text Placeholder 26">
            <a:extLst>
              <a:ext uri="{FF2B5EF4-FFF2-40B4-BE49-F238E27FC236}">
                <a16:creationId xmlns:a16="http://schemas.microsoft.com/office/drawing/2014/main" id="{1C810260-B721-4CC2-ACE6-27794EC4B578}"/>
              </a:ext>
            </a:extLst>
          </p:cNvPr>
          <p:cNvSpPr>
            <a:spLocks noGrp="1"/>
          </p:cNvSpPr>
          <p:nvPr>
            <p:ph type="body" idx="196" hasCustomPrompt="1"/>
          </p:nvPr>
        </p:nvSpPr>
        <p:spPr>
          <a:xfrm>
            <a:off x="8752129" y="3012930"/>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79" name="Text Placeholder 27">
            <a:extLst>
              <a:ext uri="{FF2B5EF4-FFF2-40B4-BE49-F238E27FC236}">
                <a16:creationId xmlns:a16="http://schemas.microsoft.com/office/drawing/2014/main" id="{F30B0CC7-5BA2-4735-8B47-D2217DE1A7D9}"/>
              </a:ext>
            </a:extLst>
          </p:cNvPr>
          <p:cNvSpPr>
            <a:spLocks noGrp="1"/>
          </p:cNvSpPr>
          <p:nvPr>
            <p:ph type="body" idx="197" hasCustomPrompt="1"/>
          </p:nvPr>
        </p:nvSpPr>
        <p:spPr>
          <a:xfrm>
            <a:off x="8752129" y="3195794"/>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80" name="Text Placeholder 26">
            <a:extLst>
              <a:ext uri="{FF2B5EF4-FFF2-40B4-BE49-F238E27FC236}">
                <a16:creationId xmlns:a16="http://schemas.microsoft.com/office/drawing/2014/main" id="{1E05562F-B556-4F93-90E8-7ED06349F267}"/>
              </a:ext>
            </a:extLst>
          </p:cNvPr>
          <p:cNvSpPr>
            <a:spLocks noGrp="1"/>
          </p:cNvSpPr>
          <p:nvPr>
            <p:ph type="body" idx="198" hasCustomPrompt="1"/>
          </p:nvPr>
        </p:nvSpPr>
        <p:spPr>
          <a:xfrm>
            <a:off x="8752129" y="2834130"/>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81" name="Picture Placeholder 3">
            <a:extLst>
              <a:ext uri="{FF2B5EF4-FFF2-40B4-BE49-F238E27FC236}">
                <a16:creationId xmlns:a16="http://schemas.microsoft.com/office/drawing/2014/main" id="{C00B2956-E49B-409D-A9BC-B03FB370046B}"/>
              </a:ext>
            </a:extLst>
          </p:cNvPr>
          <p:cNvSpPr>
            <a:spLocks noGrp="1"/>
          </p:cNvSpPr>
          <p:nvPr>
            <p:ph type="pic" sz="quarter" idx="199" hasCustomPrompt="1"/>
          </p:nvPr>
        </p:nvSpPr>
        <p:spPr>
          <a:xfrm>
            <a:off x="8750606" y="3699164"/>
            <a:ext cx="1562304" cy="1140333"/>
          </a:xfrm>
          <a:prstGeom prst="rect">
            <a:avLst/>
          </a:prstGeom>
        </p:spPr>
        <p:txBody>
          <a:bodyPr lIns="0" tIns="0" rIns="0" bIns="0">
            <a:normAutofit/>
          </a:bodyPr>
          <a:lstStyle>
            <a:lvl1pPr marL="0" marR="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sz="1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200"/>
              </a:spcBef>
              <a:spcAft>
                <a:spcPts val="0"/>
              </a:spcAft>
              <a:buClr>
                <a:srgbClr val="00ACB6"/>
              </a:buClr>
              <a:buSzTx/>
              <a:buFont typeface="Wingdings" panose="05000000000000000000" pitchFamily="2" charset="2"/>
              <a:buNone/>
              <a:tabLst/>
              <a:defRPr/>
            </a:pPr>
            <a:r>
              <a:rPr lang="en-US" dirty="0"/>
              <a:t>Click to insert headshot</a:t>
            </a:r>
          </a:p>
        </p:txBody>
      </p:sp>
      <p:sp>
        <p:nvSpPr>
          <p:cNvPr id="182" name="Text Placeholder 24">
            <a:extLst>
              <a:ext uri="{FF2B5EF4-FFF2-40B4-BE49-F238E27FC236}">
                <a16:creationId xmlns:a16="http://schemas.microsoft.com/office/drawing/2014/main" id="{EAB741EE-296D-4B1C-AE9E-BA02D86A5EFC}"/>
              </a:ext>
            </a:extLst>
          </p:cNvPr>
          <p:cNvSpPr>
            <a:spLocks noGrp="1"/>
          </p:cNvSpPr>
          <p:nvPr>
            <p:ph type="body" idx="200" hasCustomPrompt="1"/>
          </p:nvPr>
        </p:nvSpPr>
        <p:spPr>
          <a:xfrm>
            <a:off x="8750606" y="4992265"/>
            <a:ext cx="1975906" cy="180221"/>
          </a:xfrm>
          <a:prstGeom prst="rect">
            <a:avLst/>
          </a:prstGeom>
        </p:spPr>
        <p:txBody>
          <a:bodyPr anchor="b" anchorCtr="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100" b="1" u="none" baseline="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050" dirty="0"/>
              <a:t>Name</a:t>
            </a:r>
          </a:p>
        </p:txBody>
      </p:sp>
      <p:sp>
        <p:nvSpPr>
          <p:cNvPr id="183" name="Text Placeholder 26">
            <a:extLst>
              <a:ext uri="{FF2B5EF4-FFF2-40B4-BE49-F238E27FC236}">
                <a16:creationId xmlns:a16="http://schemas.microsoft.com/office/drawing/2014/main" id="{C8200BE6-3E54-4280-BC0C-0F0D123FD14D}"/>
              </a:ext>
            </a:extLst>
          </p:cNvPr>
          <p:cNvSpPr>
            <a:spLocks noGrp="1"/>
          </p:cNvSpPr>
          <p:nvPr>
            <p:ph type="body" idx="201" hasCustomPrompt="1"/>
          </p:nvPr>
        </p:nvSpPr>
        <p:spPr>
          <a:xfrm>
            <a:off x="8750606" y="5370622"/>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+1 000.000.0000</a:t>
            </a:r>
          </a:p>
        </p:txBody>
      </p:sp>
      <p:sp>
        <p:nvSpPr>
          <p:cNvPr id="184" name="Text Placeholder 27">
            <a:extLst>
              <a:ext uri="{FF2B5EF4-FFF2-40B4-BE49-F238E27FC236}">
                <a16:creationId xmlns:a16="http://schemas.microsoft.com/office/drawing/2014/main" id="{21676941-5F75-42ED-BBE0-A0461D6B4783}"/>
              </a:ext>
            </a:extLst>
          </p:cNvPr>
          <p:cNvSpPr>
            <a:spLocks noGrp="1"/>
          </p:cNvSpPr>
          <p:nvPr>
            <p:ph type="body" idx="202" hasCustomPrompt="1"/>
          </p:nvPr>
        </p:nvSpPr>
        <p:spPr>
          <a:xfrm>
            <a:off x="8750606" y="5553486"/>
            <a:ext cx="1975907"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aaa@Venable.com</a:t>
            </a:r>
          </a:p>
        </p:txBody>
      </p:sp>
      <p:sp>
        <p:nvSpPr>
          <p:cNvPr id="185" name="Text Placeholder 26">
            <a:extLst>
              <a:ext uri="{FF2B5EF4-FFF2-40B4-BE49-F238E27FC236}">
                <a16:creationId xmlns:a16="http://schemas.microsoft.com/office/drawing/2014/main" id="{1C84167F-8D73-4885-870A-148FD21AF8F6}"/>
              </a:ext>
            </a:extLst>
          </p:cNvPr>
          <p:cNvSpPr>
            <a:spLocks noGrp="1"/>
          </p:cNvSpPr>
          <p:nvPr>
            <p:ph type="body" idx="203" hasCustomPrompt="1"/>
          </p:nvPr>
        </p:nvSpPr>
        <p:spPr>
          <a:xfrm>
            <a:off x="8750606" y="5191822"/>
            <a:ext cx="1976572" cy="165119"/>
          </a:xfrm>
          <a:prstGeom prst="rect">
            <a:avLst/>
          </a:prstGeom>
        </p:spPr>
        <p:txBody>
          <a:bodyPr anchor="b" anchorCtr="0">
            <a:noAutofit/>
          </a:bodyPr>
          <a:lstStyle>
            <a:lvl1pPr marL="0" indent="0">
              <a:buNone/>
              <a:defRPr sz="1000">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45" name="Title 2">
            <a:extLst>
              <a:ext uri="{FF2B5EF4-FFF2-40B4-BE49-F238E27FC236}">
                <a16:creationId xmlns:a16="http://schemas.microsoft.com/office/drawing/2014/main" id="{5ABF468D-5D75-4D01-9BC0-AA02ABB39369}"/>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solidFill>
                  <a:schemeClr val="tx1"/>
                </a:solidFill>
              </a:defRPr>
            </a:lvl1pPr>
          </a:lstStyle>
          <a:p>
            <a:r>
              <a:rPr lang="en-US" dirty="0"/>
              <a:t>Header -- Arial Bold 28pt max (26pt min)</a:t>
            </a:r>
          </a:p>
        </p:txBody>
      </p:sp>
      <p:sp>
        <p:nvSpPr>
          <p:cNvPr id="3" name="Footer Placeholder 2">
            <a:extLst>
              <a:ext uri="{FF2B5EF4-FFF2-40B4-BE49-F238E27FC236}">
                <a16:creationId xmlns:a16="http://schemas.microsoft.com/office/drawing/2014/main" id="{86726671-2E08-4ECC-8897-A8792691701D}"/>
              </a:ext>
            </a:extLst>
          </p:cNvPr>
          <p:cNvSpPr>
            <a:spLocks noGrp="1"/>
          </p:cNvSpPr>
          <p:nvPr>
            <p:ph type="ftr" sz="quarter" idx="204"/>
          </p:nvPr>
        </p:nvSpPr>
        <p:spPr/>
        <p:txBody>
          <a:bodyPr/>
          <a:lstStyle>
            <a:lvl1pPr>
              <a:defRPr>
                <a:solidFill>
                  <a:schemeClr val="tx2"/>
                </a:solidFill>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254177490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531059" y="1244104"/>
            <a:ext cx="9144000" cy="1024128"/>
          </a:xfrm>
          <a:prstGeom prst="rect">
            <a:avLst/>
          </a:prstGeom>
        </p:spPr>
        <p:txBody>
          <a:bodyPr anchor="b" anchorCtr="0">
            <a:noAutofit/>
          </a:bodyPr>
          <a:lstStyle>
            <a:lvl1pPr algn="l">
              <a:defRPr sz="3200" b="1" spc="50" baseline="0">
                <a:solidFill>
                  <a:schemeClr val="tx1"/>
                </a:solidFill>
                <a:latin typeface="Arial" panose="020B0604020202020204" pitchFamily="34" charset="0"/>
                <a:cs typeface="Arial" panose="020B0604020202020204" pitchFamily="34" charset="0"/>
              </a:defRPr>
            </a:lvl1pPr>
          </a:lstStyle>
          <a:p>
            <a:r>
              <a:rPr lang="en-US" dirty="0"/>
              <a:t>Slide Divider Header -- Arial Bold 32pt</a:t>
            </a:r>
          </a:p>
        </p:txBody>
      </p:sp>
      <p:cxnSp>
        <p:nvCxnSpPr>
          <p:cNvPr id="6" name="Straight Connector 5"/>
          <p:cNvCxnSpPr/>
          <p:nvPr userDrawn="1"/>
        </p:nvCxnSpPr>
        <p:spPr>
          <a:xfrm>
            <a:off x="1524000" y="1247912"/>
            <a:ext cx="9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46CDA5-22E6-46BC-BB73-1609861E5CAA}"/>
              </a:ext>
            </a:extLst>
          </p:cNvPr>
          <p:cNvCxnSpPr>
            <a:cxnSpLocks/>
          </p:cNvCxnSpPr>
          <p:nvPr userDrawn="1"/>
        </p:nvCxnSpPr>
        <p:spPr>
          <a:xfrm>
            <a:off x="1523999" y="3089433"/>
            <a:ext cx="9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BE534CD7-0EC5-4FF8-856C-9F9B623E347C}"/>
              </a:ext>
            </a:extLst>
          </p:cNvPr>
          <p:cNvSpPr>
            <a:spLocks noGrp="1"/>
          </p:cNvSpPr>
          <p:nvPr>
            <p:ph type="subTitle" idx="1" hasCustomPrompt="1"/>
          </p:nvPr>
        </p:nvSpPr>
        <p:spPr>
          <a:xfrm>
            <a:off x="1533915" y="2472039"/>
            <a:ext cx="9144000" cy="575962"/>
          </a:xfrm>
          <a:prstGeom prst="rect">
            <a:avLst/>
          </a:prstGeom>
        </p:spPr>
        <p:txBody>
          <a:bodyPr lIns="0" tIns="0" rIns="0" bIns="0">
            <a:noAutofit/>
          </a:bodyPr>
          <a:lstStyle>
            <a:lvl1pPr marL="0" indent="0" algn="l">
              <a:spcBef>
                <a:spcPts val="0"/>
              </a:spcBef>
              <a:buNone/>
              <a:defRPr sz="2000" b="1" spc="5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 Arial Bold 20pt </a:t>
            </a:r>
          </a:p>
          <a:p>
            <a:endParaRPr lang="en-US" dirty="0"/>
          </a:p>
        </p:txBody>
      </p:sp>
    </p:spTree>
    <p:extLst>
      <p:ext uri="{BB962C8B-B14F-4D97-AF65-F5344CB8AC3E}">
        <p14:creationId xmlns:p14="http://schemas.microsoft.com/office/powerpoint/2010/main" val="345921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p:cNvSpPr/>
          <p:nvPr userDrawn="1"/>
        </p:nvSpPr>
        <p:spPr>
          <a:xfrm>
            <a:off x="0" y="3867912"/>
            <a:ext cx="12192000" cy="1847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533832" y="4051300"/>
            <a:ext cx="5311468" cy="1485900"/>
          </a:xfrm>
          <a:prstGeom prst="rect">
            <a:avLst/>
          </a:prstGeom>
          <a:noFill/>
        </p:spPr>
        <p:txBody>
          <a:bodyPr wrap="square" lIns="0" tIns="0" rIns="0" bIns="0" rtlCol="0" anchor="ctr" anchorCtr="0">
            <a:noAutofit/>
          </a:bodyPr>
          <a:lstStyle/>
          <a:p>
            <a:pPr>
              <a:lnSpc>
                <a:spcPct val="110000"/>
              </a:lnSpc>
            </a:pPr>
            <a:r>
              <a:rPr lang="en-US" sz="1100" dirty="0">
                <a:solidFill>
                  <a:srgbClr val="FFFFFF"/>
                </a:solidFill>
                <a:latin typeface="Georgia" panose="02040502050405020303" pitchFamily="18" charset="0"/>
                <a:ea typeface="Georgia" panose="02040502050405020303" pitchFamily="18" charset="0"/>
                <a:cs typeface="Arial" panose="020B0604020202020204" pitchFamily="34" charset="0"/>
              </a:rPr>
              <a:t>© 2025 Venable LLP.</a:t>
            </a:r>
          </a:p>
          <a:p>
            <a:pPr>
              <a:lnSpc>
                <a:spcPct val="110000"/>
              </a:lnSpc>
            </a:pPr>
            <a:r>
              <a:rPr lang="en-US" sz="1100" dirty="0">
                <a:solidFill>
                  <a:srgbClr val="FFFFFF"/>
                </a:solidFill>
                <a:latin typeface="Georgia" panose="02040502050405020303" pitchFamily="18" charset="0"/>
                <a:ea typeface="Georgia" panose="02040502050405020303" pitchFamily="18" charset="0"/>
                <a:cs typeface="Arial" panose="020B0604020202020204" pitchFamily="34" charset="0"/>
              </a:rPr>
              <a:t>This document is published by the law firm Venable LLP. It is not intended to provide legal advice or opinion. Such advice may only be given when related to specific fact situations that Venable has accepted an engagement as counsel to address.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12392" cy="6858000"/>
          </a:xfrm>
          <a:prstGeom prst="rect">
            <a:avLst/>
          </a:prstGeom>
        </p:spPr>
      </p:pic>
    </p:spTree>
    <p:extLst>
      <p:ext uri="{BB962C8B-B14F-4D97-AF65-F5344CB8AC3E}">
        <p14:creationId xmlns:p14="http://schemas.microsoft.com/office/powerpoint/2010/main" val="207967451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photo)">
    <p:spTree>
      <p:nvGrpSpPr>
        <p:cNvPr id="1" name=""/>
        <p:cNvGrpSpPr/>
        <p:nvPr/>
      </p:nvGrpSpPr>
      <p:grpSpPr>
        <a:xfrm>
          <a:off x="0" y="0"/>
          <a:ext cx="0" cy="0"/>
          <a:chOff x="0" y="0"/>
          <a:chExt cx="0" cy="0"/>
        </a:xfrm>
      </p:grpSpPr>
      <p:sp>
        <p:nvSpPr>
          <p:cNvPr id="7" name="Rectangle 6"/>
          <p:cNvSpPr/>
          <p:nvPr userDrawn="1"/>
        </p:nvSpPr>
        <p:spPr>
          <a:xfrm>
            <a:off x="0" y="1247912"/>
            <a:ext cx="12192000" cy="1847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AF1A2E7-18F6-4CFD-8CDB-AAACD9687854}"/>
              </a:ext>
            </a:extLst>
          </p:cNvPr>
          <p:cNvSpPr>
            <a:spLocks noGrp="1"/>
          </p:cNvSpPr>
          <p:nvPr>
            <p:ph type="ctrTitle" hasCustomPrompt="1"/>
          </p:nvPr>
        </p:nvSpPr>
        <p:spPr>
          <a:xfrm>
            <a:off x="1524002" y="1247912"/>
            <a:ext cx="8251766" cy="1023016"/>
          </a:xfrm>
          <a:prstGeom prst="rect">
            <a:avLst/>
          </a:prstGeom>
        </p:spPr>
        <p:txBody>
          <a:bodyPr lIns="0" tIns="0" rIns="0" bIns="0" anchor="b" anchorCtr="0">
            <a:noAutofit/>
          </a:bodyPr>
          <a:lstStyle>
            <a:lvl1pPr algn="l">
              <a:defRPr sz="3200" b="1" spc="50" baseline="0">
                <a:solidFill>
                  <a:srgbClr val="FFFFFF"/>
                </a:solidFill>
                <a:latin typeface="Arial" panose="020B0604020202020204" pitchFamily="34" charset="0"/>
                <a:cs typeface="Arial" panose="020B0604020202020204" pitchFamily="34" charset="0"/>
              </a:defRPr>
            </a:lvl1pPr>
          </a:lstStyle>
          <a:p>
            <a:r>
              <a:rPr lang="en-US" dirty="0"/>
              <a:t>Presentation Title -- Arial Bold 32pt</a:t>
            </a:r>
          </a:p>
        </p:txBody>
      </p:sp>
      <p:sp>
        <p:nvSpPr>
          <p:cNvPr id="13" name="Subtitle 2">
            <a:extLst>
              <a:ext uri="{FF2B5EF4-FFF2-40B4-BE49-F238E27FC236}">
                <a16:creationId xmlns:a16="http://schemas.microsoft.com/office/drawing/2014/main" id="{115EB460-3EE5-456D-9746-FB4EBDAED007}"/>
              </a:ext>
            </a:extLst>
          </p:cNvPr>
          <p:cNvSpPr>
            <a:spLocks noGrp="1"/>
          </p:cNvSpPr>
          <p:nvPr>
            <p:ph type="subTitle" idx="1" hasCustomPrompt="1"/>
          </p:nvPr>
        </p:nvSpPr>
        <p:spPr>
          <a:xfrm>
            <a:off x="1524001" y="2472039"/>
            <a:ext cx="8251766" cy="612672"/>
          </a:xfrm>
          <a:prstGeom prst="rect">
            <a:avLst/>
          </a:prstGeom>
        </p:spPr>
        <p:txBody>
          <a:bodyPr lIns="0" tIns="0" rIns="0" bIns="0">
            <a:noAutofit/>
          </a:bodyPr>
          <a:lstStyle>
            <a:lvl1pPr marL="0" indent="0" algn="l">
              <a:spcBef>
                <a:spcPts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 Arial Bold 20 </a:t>
            </a:r>
          </a:p>
        </p:txBody>
      </p:sp>
      <p:sp>
        <p:nvSpPr>
          <p:cNvPr id="3" name="Picture Placeholder 2">
            <a:extLst>
              <a:ext uri="{FF2B5EF4-FFF2-40B4-BE49-F238E27FC236}">
                <a16:creationId xmlns:a16="http://schemas.microsoft.com/office/drawing/2014/main" id="{AFA9104E-6EDD-4ACF-9297-B41BFD8E265F}"/>
              </a:ext>
            </a:extLst>
          </p:cNvPr>
          <p:cNvSpPr>
            <a:spLocks noGrp="1"/>
          </p:cNvSpPr>
          <p:nvPr>
            <p:ph type="pic" sz="quarter" idx="28"/>
          </p:nvPr>
        </p:nvSpPr>
        <p:spPr>
          <a:xfrm>
            <a:off x="10015728" y="1243815"/>
            <a:ext cx="2176272" cy="1847088"/>
          </a:xfrm>
        </p:spPr>
        <p:txBody>
          <a:bodyPr/>
          <a:lstStyle>
            <a:lvl1pPr algn="ctr">
              <a:defRPr>
                <a:solidFill>
                  <a:srgbClr val="FFFFFF"/>
                </a:solidFill>
              </a:defRPr>
            </a:lvl1pPr>
          </a:lstStyle>
          <a:p>
            <a:r>
              <a:rPr lang="en-US"/>
              <a:t>Click icon to add picture</a:t>
            </a:r>
            <a:endParaRPr lang="en-US" dirty="0"/>
          </a:p>
        </p:txBody>
      </p:sp>
      <p:sp>
        <p:nvSpPr>
          <p:cNvPr id="14" name="Text Placeholder 2">
            <a:extLst>
              <a:ext uri="{FF2B5EF4-FFF2-40B4-BE49-F238E27FC236}">
                <a16:creationId xmlns:a16="http://schemas.microsoft.com/office/drawing/2014/main" id="{B4AD0804-EAD5-4BA1-A26B-501A7ECF2293}"/>
              </a:ext>
            </a:extLst>
          </p:cNvPr>
          <p:cNvSpPr>
            <a:spLocks noGrp="1"/>
          </p:cNvSpPr>
          <p:nvPr>
            <p:ph type="body" idx="18" hasCustomPrompt="1"/>
          </p:nvPr>
        </p:nvSpPr>
        <p:spPr>
          <a:xfrm>
            <a:off x="1531047" y="3703321"/>
            <a:ext cx="5373684" cy="229764"/>
          </a:xfrm>
          <a:prstGeom prst="rect">
            <a:avLst/>
          </a:prstGeom>
        </p:spPr>
        <p:txBody>
          <a:bodyPr lIns="0" tIns="0" rIns="0" bIns="0" anchor="t" anchorCtr="0">
            <a:noAutofit/>
          </a:bodyPr>
          <a:lstStyle>
            <a:lvl1pPr marL="0" indent="0">
              <a:spcBef>
                <a:spcPts val="600"/>
              </a:spcBef>
              <a:buNone/>
              <a:defRPr sz="1400" b="1" spc="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r>
              <a:rPr lang="en-US" sz="1400" spc="50" dirty="0"/>
              <a:t> -- Arial Bold 14pt</a:t>
            </a:r>
          </a:p>
        </p:txBody>
      </p:sp>
      <p:sp>
        <p:nvSpPr>
          <p:cNvPr id="15" name="Text Placeholder 2">
            <a:extLst>
              <a:ext uri="{FF2B5EF4-FFF2-40B4-BE49-F238E27FC236}">
                <a16:creationId xmlns:a16="http://schemas.microsoft.com/office/drawing/2014/main" id="{4D627515-2997-4931-9181-8E1207DF0ABD}"/>
              </a:ext>
            </a:extLst>
          </p:cNvPr>
          <p:cNvSpPr>
            <a:spLocks noGrp="1"/>
          </p:cNvSpPr>
          <p:nvPr>
            <p:ph type="body" idx="22" hasCustomPrompt="1"/>
          </p:nvPr>
        </p:nvSpPr>
        <p:spPr>
          <a:xfrm>
            <a:off x="1531044" y="3948324"/>
            <a:ext cx="5373686" cy="242676"/>
          </a:xfrm>
          <a:prstGeom prst="rect">
            <a:avLst/>
          </a:prstGeom>
        </p:spPr>
        <p:txBody>
          <a:bodyPr lIns="0" tIns="0" rIns="0" bIns="0" anchor="t" anchorCtr="0">
            <a:noAutofit/>
          </a:bodyPr>
          <a:lstStyle>
            <a:lvl1pPr marL="0" indent="0">
              <a:spcBef>
                <a:spcPts val="600"/>
              </a:spcBef>
              <a:buNone/>
              <a:defRPr sz="1400" b="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+1 000.000.0000  |  aaaa@Venable.com -- Arial 14pt</a:t>
            </a:r>
          </a:p>
        </p:txBody>
      </p:sp>
      <p:sp>
        <p:nvSpPr>
          <p:cNvPr id="16" name="Text Placeholder 2">
            <a:extLst>
              <a:ext uri="{FF2B5EF4-FFF2-40B4-BE49-F238E27FC236}">
                <a16:creationId xmlns:a16="http://schemas.microsoft.com/office/drawing/2014/main" id="{1BDABAAC-75AE-4561-898A-0FED701B8E10}"/>
              </a:ext>
            </a:extLst>
          </p:cNvPr>
          <p:cNvSpPr>
            <a:spLocks noGrp="1"/>
          </p:cNvSpPr>
          <p:nvPr>
            <p:ph type="body" idx="23" hasCustomPrompt="1"/>
          </p:nvPr>
        </p:nvSpPr>
        <p:spPr>
          <a:xfrm>
            <a:off x="1531050" y="5054614"/>
            <a:ext cx="5373684" cy="229764"/>
          </a:xfrm>
          <a:prstGeom prst="rect">
            <a:avLst/>
          </a:prstGeom>
        </p:spPr>
        <p:txBody>
          <a:bodyPr lIns="0" tIns="0" rIns="0" bIns="0" anchor="t" anchorCtr="0">
            <a:noAutofit/>
          </a:bodyPr>
          <a:lstStyle>
            <a:lvl1pPr marL="0" indent="0">
              <a:spcBef>
                <a:spcPts val="600"/>
              </a:spcBef>
              <a:buNone/>
              <a:defRPr sz="1400" b="1" spc="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endParaRPr lang="en-US" sz="1400" spc="50" dirty="0"/>
          </a:p>
        </p:txBody>
      </p:sp>
      <p:sp>
        <p:nvSpPr>
          <p:cNvPr id="17" name="Text Placeholder 2">
            <a:extLst>
              <a:ext uri="{FF2B5EF4-FFF2-40B4-BE49-F238E27FC236}">
                <a16:creationId xmlns:a16="http://schemas.microsoft.com/office/drawing/2014/main" id="{B6BE1ABF-3539-4DA9-9CB6-6ECD2623D395}"/>
              </a:ext>
            </a:extLst>
          </p:cNvPr>
          <p:cNvSpPr>
            <a:spLocks noGrp="1"/>
          </p:cNvSpPr>
          <p:nvPr>
            <p:ph type="body" idx="24" hasCustomPrompt="1"/>
          </p:nvPr>
        </p:nvSpPr>
        <p:spPr>
          <a:xfrm>
            <a:off x="1531047" y="5299617"/>
            <a:ext cx="5373686" cy="242676"/>
          </a:xfrm>
          <a:prstGeom prst="rect">
            <a:avLst/>
          </a:prstGeom>
        </p:spPr>
        <p:txBody>
          <a:bodyPr lIns="0" tIns="0" rIns="0" bIns="0" anchor="t" anchorCtr="0">
            <a:noAutofit/>
          </a:bodyPr>
          <a:lstStyle>
            <a:lvl1pPr marL="0" indent="0">
              <a:spcBef>
                <a:spcPts val="600"/>
              </a:spcBef>
              <a:buNone/>
              <a:defRPr sz="1400" b="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+1 000.000.0000  |  aaaa@Venable.com</a:t>
            </a:r>
          </a:p>
        </p:txBody>
      </p:sp>
      <p:sp>
        <p:nvSpPr>
          <p:cNvPr id="24" name="Text Placeholder 2">
            <a:extLst>
              <a:ext uri="{FF2B5EF4-FFF2-40B4-BE49-F238E27FC236}">
                <a16:creationId xmlns:a16="http://schemas.microsoft.com/office/drawing/2014/main" id="{D550F79C-6758-443B-B844-E6B730CCEA8F}"/>
              </a:ext>
            </a:extLst>
          </p:cNvPr>
          <p:cNvSpPr>
            <a:spLocks noGrp="1"/>
          </p:cNvSpPr>
          <p:nvPr>
            <p:ph type="body" idx="25" hasCustomPrompt="1"/>
          </p:nvPr>
        </p:nvSpPr>
        <p:spPr>
          <a:xfrm>
            <a:off x="1518855" y="4361245"/>
            <a:ext cx="5373684" cy="229764"/>
          </a:xfrm>
          <a:prstGeom prst="rect">
            <a:avLst/>
          </a:prstGeom>
        </p:spPr>
        <p:txBody>
          <a:bodyPr lIns="0" tIns="0" rIns="0" bIns="0" anchor="t" anchorCtr="0">
            <a:noAutofit/>
          </a:bodyPr>
          <a:lstStyle>
            <a:lvl1pPr marL="0" indent="0">
              <a:spcBef>
                <a:spcPts val="600"/>
              </a:spcBef>
              <a:buNone/>
              <a:defRPr sz="1400" b="1" spc="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endParaRPr lang="en-US" sz="1400" spc="50" dirty="0"/>
          </a:p>
        </p:txBody>
      </p:sp>
      <p:sp>
        <p:nvSpPr>
          <p:cNvPr id="25" name="Text Placeholder 2">
            <a:extLst>
              <a:ext uri="{FF2B5EF4-FFF2-40B4-BE49-F238E27FC236}">
                <a16:creationId xmlns:a16="http://schemas.microsoft.com/office/drawing/2014/main" id="{0ACABCDF-FED5-4E30-B9E6-46E53EFDF2F8}"/>
              </a:ext>
            </a:extLst>
          </p:cNvPr>
          <p:cNvSpPr>
            <a:spLocks noGrp="1"/>
          </p:cNvSpPr>
          <p:nvPr>
            <p:ph type="body" idx="26" hasCustomPrompt="1"/>
          </p:nvPr>
        </p:nvSpPr>
        <p:spPr>
          <a:xfrm>
            <a:off x="1518852" y="4606248"/>
            <a:ext cx="5373686" cy="242676"/>
          </a:xfrm>
          <a:prstGeom prst="rect">
            <a:avLst/>
          </a:prstGeom>
        </p:spPr>
        <p:txBody>
          <a:bodyPr lIns="0" tIns="0" rIns="0" bIns="0" anchor="t" anchorCtr="0">
            <a:noAutofit/>
          </a:bodyPr>
          <a:lstStyle>
            <a:lvl1pPr marL="0" indent="0">
              <a:spcBef>
                <a:spcPts val="600"/>
              </a:spcBef>
              <a:buNone/>
              <a:defRPr sz="1400" b="0" baseline="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+1 000.000.0000  |  aaaa@Venable.com</a:t>
            </a:r>
          </a:p>
        </p:txBody>
      </p:sp>
    </p:spTree>
    <p:extLst>
      <p:ext uri="{BB962C8B-B14F-4D97-AF65-F5344CB8AC3E}">
        <p14:creationId xmlns:p14="http://schemas.microsoft.com/office/powerpoint/2010/main" val="263947699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1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43240" y="6214985"/>
            <a:ext cx="2743200" cy="365125"/>
          </a:xfrm>
        </p:spPr>
        <p:txBody>
          <a:bodyPr/>
          <a:lstStyle>
            <a:lvl1pPr>
              <a:defRPr sz="1000" spc="50" baseline="0">
                <a:solidFill>
                  <a:srgbClr val="44546A"/>
                </a:solidFill>
                <a:latin typeface="Georgia" panose="02040502050405020303" pitchFamily="18" charset="0"/>
              </a:defRPr>
            </a:lvl1pPr>
          </a:lstStyle>
          <a:p>
            <a:r>
              <a:rPr lang="en-US"/>
              <a:t>  © 2019  /  Confidential  /  Slide  </a:t>
            </a:r>
            <a:fld id="{1AEA1191-217B-42DC-A141-83FE8D09B662}" type="slidenum">
              <a:rPr lang="en-US" smtClean="0"/>
              <a:t>‹#›</a:t>
            </a:fld>
            <a:endParaRPr lang="en-US"/>
          </a:p>
        </p:txBody>
      </p:sp>
      <p:sp>
        <p:nvSpPr>
          <p:cNvPr id="7" name="Content Placeholder 3"/>
          <p:cNvSpPr>
            <a:spLocks noGrp="1"/>
          </p:cNvSpPr>
          <p:nvPr>
            <p:ph idx="1" hasCustomPrompt="1"/>
          </p:nvPr>
        </p:nvSpPr>
        <p:spPr>
          <a:xfrm>
            <a:off x="1524164" y="1310677"/>
            <a:ext cx="9147378" cy="4175723"/>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a:p>
            <a:endParaRPr lang="en-US"/>
          </a:p>
        </p:txBody>
      </p:sp>
      <p:sp>
        <p:nvSpPr>
          <p:cNvPr id="8" name="Title 2"/>
          <p:cNvSpPr>
            <a:spLocks noGrp="1"/>
          </p:cNvSpPr>
          <p:nvPr>
            <p:ph type="title"/>
          </p:nvPr>
        </p:nvSpPr>
        <p:spPr>
          <a:xfrm>
            <a:off x="1533321" y="267420"/>
            <a:ext cx="9155000" cy="992924"/>
          </a:xfrm>
        </p:spPr>
        <p:txBody>
          <a:bodyPr/>
          <a:lstStyle/>
          <a:p>
            <a:r>
              <a:rPr lang="en-US"/>
              <a:t>Click to edit Master title style</a:t>
            </a:r>
          </a:p>
        </p:txBody>
      </p:sp>
    </p:spTree>
    <p:extLst>
      <p:ext uri="{BB962C8B-B14F-4D97-AF65-F5344CB8AC3E}">
        <p14:creationId xmlns:p14="http://schemas.microsoft.com/office/powerpoint/2010/main" val="433760574"/>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Name &amp; Title Only)">
    <p:spTree>
      <p:nvGrpSpPr>
        <p:cNvPr id="1" name=""/>
        <p:cNvGrpSpPr/>
        <p:nvPr/>
      </p:nvGrpSpPr>
      <p:grpSpPr>
        <a:xfrm>
          <a:off x="0" y="0"/>
          <a:ext cx="0" cy="0"/>
          <a:chOff x="0" y="0"/>
          <a:chExt cx="0" cy="0"/>
        </a:xfrm>
      </p:grpSpPr>
      <p:sp>
        <p:nvSpPr>
          <p:cNvPr id="7" name="Rectangle 6"/>
          <p:cNvSpPr/>
          <p:nvPr userDrawn="1"/>
        </p:nvSpPr>
        <p:spPr>
          <a:xfrm>
            <a:off x="0" y="1247912"/>
            <a:ext cx="12192000" cy="1847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p:cNvSpPr>
            <a:spLocks noGrp="1"/>
          </p:cNvSpPr>
          <p:nvPr>
            <p:ph type="body" idx="18" hasCustomPrompt="1"/>
          </p:nvPr>
        </p:nvSpPr>
        <p:spPr>
          <a:xfrm>
            <a:off x="1531047" y="3703321"/>
            <a:ext cx="5373684" cy="229764"/>
          </a:xfrm>
          <a:prstGeom prst="rect">
            <a:avLst/>
          </a:prstGeom>
        </p:spPr>
        <p:txBody>
          <a:bodyPr lIns="0" tIns="0" rIns="0" bIns="0" anchor="t" anchorCtr="0">
            <a:noAutofit/>
          </a:bodyPr>
          <a:lstStyle>
            <a:lvl1pPr marL="0" indent="0">
              <a:lnSpc>
                <a:spcPct val="100000"/>
              </a:lnSpc>
              <a:spcBef>
                <a:spcPts val="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r>
              <a:rPr lang="en-US" sz="1400" spc="50" dirty="0"/>
              <a:t> -- Arial Bold 14pt</a:t>
            </a:r>
          </a:p>
        </p:txBody>
      </p:sp>
      <p:sp>
        <p:nvSpPr>
          <p:cNvPr id="22" name="Text Placeholder 2"/>
          <p:cNvSpPr>
            <a:spLocks noGrp="1"/>
          </p:cNvSpPr>
          <p:nvPr>
            <p:ph type="body" idx="22" hasCustomPrompt="1"/>
          </p:nvPr>
        </p:nvSpPr>
        <p:spPr>
          <a:xfrm>
            <a:off x="1531044" y="3948324"/>
            <a:ext cx="5373686" cy="242676"/>
          </a:xfrm>
          <a:prstGeom prst="rect">
            <a:avLst/>
          </a:prstGeom>
        </p:spPr>
        <p:txBody>
          <a:bodyPr lIns="0" tIns="0" rIns="0" bIns="0" anchor="t" anchorCtr="0">
            <a:noAutofit/>
          </a:bodyPr>
          <a:lstStyle>
            <a:lvl1pPr marL="0" indent="0">
              <a:lnSpc>
                <a:spcPct val="100000"/>
              </a:lnSpc>
              <a:spcBef>
                <a:spcPts val="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 -- Arial 14pt</a:t>
            </a:r>
          </a:p>
        </p:txBody>
      </p:sp>
      <p:sp>
        <p:nvSpPr>
          <p:cNvPr id="23" name="Text Placeholder 2"/>
          <p:cNvSpPr>
            <a:spLocks noGrp="1"/>
          </p:cNvSpPr>
          <p:nvPr>
            <p:ph type="body" idx="23" hasCustomPrompt="1"/>
          </p:nvPr>
        </p:nvSpPr>
        <p:spPr>
          <a:xfrm>
            <a:off x="1531050" y="5054614"/>
            <a:ext cx="5373684" cy="229764"/>
          </a:xfrm>
          <a:prstGeom prst="rect">
            <a:avLst/>
          </a:prstGeom>
        </p:spPr>
        <p:txBody>
          <a:bodyPr lIns="0" tIns="0" rIns="0" bIns="0" anchor="t"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endParaRPr lang="en-US" sz="1400" spc="50" dirty="0"/>
          </a:p>
        </p:txBody>
      </p:sp>
      <p:sp>
        <p:nvSpPr>
          <p:cNvPr id="24" name="Text Placeholder 2"/>
          <p:cNvSpPr>
            <a:spLocks noGrp="1"/>
          </p:cNvSpPr>
          <p:nvPr>
            <p:ph type="body" idx="24" hasCustomPrompt="1"/>
          </p:nvPr>
        </p:nvSpPr>
        <p:spPr>
          <a:xfrm>
            <a:off x="1531047" y="5299617"/>
            <a:ext cx="5373686" cy="242676"/>
          </a:xfrm>
          <a:prstGeom prst="rect">
            <a:avLst/>
          </a:prstGeo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a:t>
            </a:r>
          </a:p>
        </p:txBody>
      </p:sp>
      <p:sp>
        <p:nvSpPr>
          <p:cNvPr id="25" name="Text Placeholder 2"/>
          <p:cNvSpPr>
            <a:spLocks noGrp="1"/>
          </p:cNvSpPr>
          <p:nvPr>
            <p:ph type="body" idx="25" hasCustomPrompt="1"/>
          </p:nvPr>
        </p:nvSpPr>
        <p:spPr>
          <a:xfrm>
            <a:off x="1518855" y="4361245"/>
            <a:ext cx="5373684" cy="229764"/>
          </a:xfrm>
          <a:prstGeom prst="rect">
            <a:avLst/>
          </a:prstGeom>
        </p:spPr>
        <p:txBody>
          <a:bodyPr lIns="0" tIns="0" rIns="0" bIns="0" anchor="t" anchorCtr="0">
            <a:noAutofit/>
          </a:bodyPr>
          <a:lstStyle>
            <a:lvl1pPr marL="0" indent="0">
              <a:spcBef>
                <a:spcPts val="600"/>
              </a:spcBef>
              <a:buNone/>
              <a:defRPr sz="1400" b="1" spc="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First </a:t>
            </a:r>
            <a:r>
              <a:rPr lang="en-US" sz="1400" spc="50" dirty="0" err="1"/>
              <a:t>LastName</a:t>
            </a:r>
            <a:endParaRPr lang="en-US" sz="1400" spc="50" dirty="0"/>
          </a:p>
        </p:txBody>
      </p:sp>
      <p:sp>
        <p:nvSpPr>
          <p:cNvPr id="28" name="Text Placeholder 2"/>
          <p:cNvSpPr>
            <a:spLocks noGrp="1"/>
          </p:cNvSpPr>
          <p:nvPr>
            <p:ph type="body" idx="26" hasCustomPrompt="1"/>
          </p:nvPr>
        </p:nvSpPr>
        <p:spPr>
          <a:xfrm>
            <a:off x="1518852" y="4606248"/>
            <a:ext cx="5373686" cy="242676"/>
          </a:xfrm>
          <a:prstGeom prst="rect">
            <a:avLst/>
          </a:prstGeom>
        </p:spPr>
        <p:txBody>
          <a:bodyPr lIns="0" tIns="0" rIns="0" bIns="0" anchor="t" anchorCtr="0">
            <a:noAutofit/>
          </a:bodyPr>
          <a:lstStyle>
            <a:lvl1pPr marL="0" indent="0">
              <a:spcBef>
                <a:spcPts val="600"/>
              </a:spcBef>
              <a:buNone/>
              <a:defRPr sz="1400" b="0" baseline="0">
                <a:solidFill>
                  <a:srgbClr val="011E4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nSpc>
                <a:spcPct val="100000"/>
              </a:lnSpc>
              <a:spcBef>
                <a:spcPts val="0"/>
              </a:spcBef>
            </a:pPr>
            <a:r>
              <a:rPr lang="en-US" sz="1400" spc="50" dirty="0"/>
              <a:t>Title</a:t>
            </a:r>
          </a:p>
        </p:txBody>
      </p:sp>
      <p:sp>
        <p:nvSpPr>
          <p:cNvPr id="11" name="Title 1">
            <a:extLst>
              <a:ext uri="{FF2B5EF4-FFF2-40B4-BE49-F238E27FC236}">
                <a16:creationId xmlns:a16="http://schemas.microsoft.com/office/drawing/2014/main" id="{7C95CFF1-3084-4A3E-BEE5-5D3D79822F63}"/>
              </a:ext>
            </a:extLst>
          </p:cNvPr>
          <p:cNvSpPr>
            <a:spLocks noGrp="1"/>
          </p:cNvSpPr>
          <p:nvPr>
            <p:ph type="ctrTitle" hasCustomPrompt="1"/>
          </p:nvPr>
        </p:nvSpPr>
        <p:spPr>
          <a:xfrm>
            <a:off x="1524001" y="1247912"/>
            <a:ext cx="9143999" cy="1023016"/>
          </a:xfrm>
          <a:prstGeom prst="rect">
            <a:avLst/>
          </a:prstGeom>
        </p:spPr>
        <p:txBody>
          <a:bodyPr lIns="0" tIns="0" rIns="0" bIns="0" anchor="b" anchorCtr="0">
            <a:noAutofit/>
          </a:bodyPr>
          <a:lstStyle>
            <a:lvl1pPr algn="l">
              <a:defRPr sz="3200" b="1" spc="50" baseline="0">
                <a:solidFill>
                  <a:srgbClr val="FFFFFF"/>
                </a:solidFill>
                <a:latin typeface="Arial" panose="020B0604020202020204" pitchFamily="34" charset="0"/>
                <a:cs typeface="Arial" panose="020B0604020202020204" pitchFamily="34" charset="0"/>
              </a:defRPr>
            </a:lvl1pPr>
          </a:lstStyle>
          <a:p>
            <a:r>
              <a:rPr lang="en-US" dirty="0"/>
              <a:t>Presentation Title -- Arial Bold 32pt</a:t>
            </a:r>
          </a:p>
        </p:txBody>
      </p:sp>
      <p:sp>
        <p:nvSpPr>
          <p:cNvPr id="14" name="Subtitle 2">
            <a:extLst>
              <a:ext uri="{FF2B5EF4-FFF2-40B4-BE49-F238E27FC236}">
                <a16:creationId xmlns:a16="http://schemas.microsoft.com/office/drawing/2014/main" id="{0B23F9AA-43D6-4055-A772-C9AC1CFB4E83}"/>
              </a:ext>
            </a:extLst>
          </p:cNvPr>
          <p:cNvSpPr>
            <a:spLocks noGrp="1"/>
          </p:cNvSpPr>
          <p:nvPr>
            <p:ph type="subTitle" idx="1" hasCustomPrompt="1"/>
          </p:nvPr>
        </p:nvSpPr>
        <p:spPr>
          <a:xfrm>
            <a:off x="1524000" y="2472039"/>
            <a:ext cx="9143999" cy="612672"/>
          </a:xfrm>
          <a:prstGeom prst="rect">
            <a:avLst/>
          </a:prstGeom>
        </p:spPr>
        <p:txBody>
          <a:bodyPr lIns="0" tIns="0" rIns="0" bIns="0">
            <a:noAutofit/>
          </a:bodyPr>
          <a:lstStyle>
            <a:lvl1pPr marL="0" indent="0" algn="l">
              <a:spcBef>
                <a:spcPts val="0"/>
              </a:spcBef>
              <a:buNone/>
              <a:defRPr sz="2000" b="1" spc="50" baseline="0">
                <a:solidFill>
                  <a:srgbClr val="00AC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 Arial Bold 20 </a:t>
            </a:r>
          </a:p>
        </p:txBody>
      </p:sp>
    </p:spTree>
    <p:extLst>
      <p:ext uri="{BB962C8B-B14F-4D97-AF65-F5344CB8AC3E}">
        <p14:creationId xmlns:p14="http://schemas.microsoft.com/office/powerpoint/2010/main" val="32990005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8" name="Title 2"/>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3" name="Footer Placeholder 2">
            <a:extLst>
              <a:ext uri="{FF2B5EF4-FFF2-40B4-BE49-F238E27FC236}">
                <a16:creationId xmlns:a16="http://schemas.microsoft.com/office/drawing/2014/main" id="{C843E58A-D7A5-44F5-998A-AD2DDC163E6E}"/>
              </a:ext>
            </a:extLst>
          </p:cNvPr>
          <p:cNvSpPr>
            <a:spLocks noGrp="1"/>
          </p:cNvSpPr>
          <p:nvPr>
            <p:ph type="ftr" sz="quarter" idx="10"/>
          </p:nvPr>
        </p:nvSpPr>
        <p:spPr/>
        <p:txBody>
          <a:bodyPr/>
          <a:lstStyle>
            <a:lvl1pPr>
              <a:defRPr/>
            </a:lvl1pPr>
          </a:lstStyle>
          <a:p>
            <a:r>
              <a:rPr lang="en-US" dirty="0"/>
              <a:t> © 2025  /  Confidential  /  Slide  </a:t>
            </a:r>
            <a:fld id="{1AEA1191-217B-42DC-A141-83FE8D09B662}" type="slidenum">
              <a:rPr smtClean="0"/>
              <a:pPr/>
              <a:t>‹#›</a:t>
            </a:fld>
            <a:endParaRPr dirty="0"/>
          </a:p>
        </p:txBody>
      </p:sp>
      <p:sp>
        <p:nvSpPr>
          <p:cNvPr id="4" name="Text Placeholder 3">
            <a:extLst>
              <a:ext uri="{FF2B5EF4-FFF2-40B4-BE49-F238E27FC236}">
                <a16:creationId xmlns:a16="http://schemas.microsoft.com/office/drawing/2014/main" id="{1C0747FA-6D23-4CDF-B444-D9FF3D06AE5A}"/>
              </a:ext>
            </a:extLst>
          </p:cNvPr>
          <p:cNvSpPr>
            <a:spLocks noGrp="1"/>
          </p:cNvSpPr>
          <p:nvPr>
            <p:ph type="body" sz="quarter" idx="11"/>
          </p:nvPr>
        </p:nvSpPr>
        <p:spPr>
          <a:xfrm>
            <a:off x="1524000" y="1333500"/>
            <a:ext cx="9144000" cy="4381500"/>
          </a:xfrm>
        </p:spPr>
        <p:txBody>
          <a:bodyPr/>
          <a:lstStyle>
            <a:lvl5pPr marL="1085850" indent="-228600">
              <a:buFont typeface="Georgia" panose="02040502050405020303" pitchFamily="18"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3208798"/>
      </p:ext>
    </p:extLst>
  </p:cSld>
  <p:clrMapOvr>
    <a:masterClrMapping/>
  </p:clrMapOvr>
  <p:hf sldNum="0" hdr="0" dt="0"/>
  <p:extLst>
    <p:ext uri="{DCECCB84-F9BA-43D5-87BE-67443E8EF086}">
      <p15:sldGuideLst xmlns:p15="http://schemas.microsoft.com/office/powerpoint/2012/main">
        <p15:guide id="1" pos="960">
          <p15:clr>
            <a:srgbClr val="FBAE40"/>
          </p15:clr>
        </p15:guide>
        <p15:guide id="2" orient="horz" pos="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wSubheader">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B156C4E2-A8F5-4D61-8C8D-822BD0210E7D}"/>
              </a:ext>
            </a:extLst>
          </p:cNvPr>
          <p:cNvSpPr>
            <a:spLocks noGrp="1"/>
          </p:cNvSpPr>
          <p:nvPr>
            <p:ph type="body" sz="quarter" idx="11" hasCustomPrompt="1"/>
          </p:nvPr>
        </p:nvSpPr>
        <p:spPr>
          <a:xfrm>
            <a:off x="1524000" y="963549"/>
            <a:ext cx="9144000" cy="261747"/>
          </a:xfrm>
          <a:prstGeom prst="rect">
            <a:avLst/>
          </a:prstGeom>
        </p:spPr>
        <p:txBody>
          <a:bodyPr/>
          <a:lstStyle>
            <a:lvl1pPr marL="0" indent="0" algn="l">
              <a:buNone/>
              <a:defRPr lang="en-US" sz="1600" b="0" kern="1200" spc="50" baseline="0" dirty="0">
                <a:solidFill>
                  <a:schemeClr val="tx2"/>
                </a:solidFill>
                <a:cs typeface="Arial" panose="020B0604020202020204" pitchFamily="34" charset="0"/>
              </a:defRPr>
            </a:lvl1pPr>
          </a:lstStyle>
          <a:p>
            <a:r>
              <a:rPr lang="en-US" sz="1600" b="0" kern="1200" spc="50" baseline="0" dirty="0" err="1">
                <a:solidFill>
                  <a:schemeClr val="tx2"/>
                </a:solidFill>
                <a:latin typeface="+mn-lt"/>
                <a:ea typeface="+mj-ea"/>
                <a:cs typeface="Arial" panose="020B0604020202020204" pitchFamily="34" charset="0"/>
              </a:rPr>
              <a:t>Subheader</a:t>
            </a:r>
            <a:r>
              <a:rPr lang="en-US" sz="1600" b="0" kern="1200" spc="50" baseline="0" dirty="0">
                <a:solidFill>
                  <a:schemeClr val="tx2"/>
                </a:solidFill>
                <a:latin typeface="+mn-lt"/>
                <a:ea typeface="+mj-ea"/>
                <a:cs typeface="Arial" panose="020B0604020202020204" pitchFamily="34" charset="0"/>
              </a:rPr>
              <a:t> -- Georgia 16pt</a:t>
            </a:r>
          </a:p>
        </p:txBody>
      </p:sp>
      <p:sp>
        <p:nvSpPr>
          <p:cNvPr id="20" name="Text Placeholder 19">
            <a:extLst>
              <a:ext uri="{FF2B5EF4-FFF2-40B4-BE49-F238E27FC236}">
                <a16:creationId xmlns:a16="http://schemas.microsoft.com/office/drawing/2014/main" id="{EEA7BC89-2D7F-4F47-9686-02F98CFA32FE}"/>
              </a:ext>
            </a:extLst>
          </p:cNvPr>
          <p:cNvSpPr>
            <a:spLocks noGrp="1"/>
          </p:cNvSpPr>
          <p:nvPr>
            <p:ph type="body" sz="quarter" idx="12" hasCustomPrompt="1"/>
          </p:nvPr>
        </p:nvSpPr>
        <p:spPr>
          <a:xfrm>
            <a:off x="1524000" y="527922"/>
            <a:ext cx="9144000" cy="457603"/>
          </a:xfrm>
          <a:prstGeom prst="rect">
            <a:avLst/>
          </a:prstGeom>
        </p:spPr>
        <p:txBody>
          <a:bodyPr/>
          <a:lstStyle>
            <a:lvl1pPr marL="0" indent="0">
              <a:buNone/>
              <a:defRPr sz="2800" b="1">
                <a:latin typeface="Arial" panose="020B0604020202020204" pitchFamily="34" charset="0"/>
                <a:cs typeface="Arial" panose="020B0604020202020204" pitchFamily="34" charset="0"/>
              </a:defRPr>
            </a:lvl1pPr>
          </a:lstStyle>
          <a:p>
            <a:r>
              <a:rPr lang="en-US" dirty="0"/>
              <a:t>Header -- Arial Bold 28pt max (26pt min)</a:t>
            </a:r>
          </a:p>
        </p:txBody>
      </p:sp>
      <p:sp>
        <p:nvSpPr>
          <p:cNvPr id="6" name="Text Placeholder 4">
            <a:extLst>
              <a:ext uri="{FF2B5EF4-FFF2-40B4-BE49-F238E27FC236}">
                <a16:creationId xmlns:a16="http://schemas.microsoft.com/office/drawing/2014/main" id="{47CDC689-86BD-49A5-9F15-070624DAC375}"/>
              </a:ext>
            </a:extLst>
          </p:cNvPr>
          <p:cNvSpPr>
            <a:spLocks noGrp="1"/>
          </p:cNvSpPr>
          <p:nvPr>
            <p:ph idx="1"/>
          </p:nvPr>
        </p:nvSpPr>
        <p:spPr>
          <a:xfrm>
            <a:off x="1533525" y="1344612"/>
            <a:ext cx="9134475" cy="4370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Click to edit Master text styles</a:t>
            </a:r>
          </a:p>
          <a:p>
            <a:pPr marL="0" marR="0" lvl="1"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Second level</a:t>
            </a:r>
          </a:p>
          <a:p>
            <a:pPr marL="0" marR="0" lvl="2"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Third level</a:t>
            </a:r>
          </a:p>
          <a:p>
            <a:pPr marL="0" marR="0" lvl="3"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Fourth level</a:t>
            </a:r>
          </a:p>
          <a:p>
            <a:pPr marL="0" marR="0" lvl="4"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Fifth level</a:t>
            </a:r>
            <a:endParaRPr lang="en-US" dirty="0"/>
          </a:p>
        </p:txBody>
      </p:sp>
      <p:sp>
        <p:nvSpPr>
          <p:cNvPr id="2" name="Footer Placeholder 3">
            <a:extLst>
              <a:ext uri="{FF2B5EF4-FFF2-40B4-BE49-F238E27FC236}">
                <a16:creationId xmlns:a16="http://schemas.microsoft.com/office/drawing/2014/main" id="{A480912A-EC75-552D-A77D-9D00B62538EE}"/>
              </a:ext>
            </a:extLst>
          </p:cNvPr>
          <p:cNvSpPr>
            <a:spLocks noGrp="1"/>
          </p:cNvSpPr>
          <p:nvPr>
            <p:ph type="ftr" sz="quarter" idx="3"/>
          </p:nvPr>
        </p:nvSpPr>
        <p:spPr>
          <a:xfrm>
            <a:off x="9108255" y="6214985"/>
            <a:ext cx="2572512" cy="300482"/>
          </a:xfrm>
          <a:prstGeom prst="rect">
            <a:avLst/>
          </a:prstGeom>
        </p:spPr>
        <p:txBody>
          <a:bodyPr vert="horz" lIns="0" tIns="0" rIns="0" bIns="0" rtlCol="0" anchor="t" anchorCtr="0"/>
          <a:lstStyle>
            <a:lvl1pPr algn="l">
              <a:defRPr lang="en-US" sz="1000" u="none" kern="1200" spc="50" baseline="0" dirty="0" smtClean="0">
                <a:solidFill>
                  <a:schemeClr val="tx2"/>
                </a:solidFill>
                <a:latin typeface="Georgia" panose="02040502050405020303" pitchFamily="18" charset="0"/>
                <a:ea typeface="+mn-ea"/>
                <a:cs typeface="+mn-cs"/>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3462316406"/>
      </p:ext>
    </p:extLst>
  </p:cSld>
  <p:clrMapOvr>
    <a:masterClrMapping/>
  </p:clrMapOvr>
  <p:hf sldNum="0" hdr="0" dt="0"/>
  <p:extLst>
    <p:ext uri="{DCECCB84-F9BA-43D5-87BE-67443E8EF086}">
      <p15:sldGuideLst xmlns:p15="http://schemas.microsoft.com/office/powerpoint/2012/main">
        <p15:guide id="1" pos="960">
          <p15:clr>
            <a:srgbClr val="FBAE40"/>
          </p15:clr>
        </p15:guide>
        <p15:guide id="2" orient="horz" pos="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E0EDE28-D0F7-4C05-899F-929D8128659A}"/>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2" name="Footer Placeholder 2">
            <a:extLst>
              <a:ext uri="{FF2B5EF4-FFF2-40B4-BE49-F238E27FC236}">
                <a16:creationId xmlns:a16="http://schemas.microsoft.com/office/drawing/2014/main" id="{D0AA8BB5-85EE-1B5A-2856-8681C2EEFDC2}"/>
              </a:ext>
            </a:extLst>
          </p:cNvPr>
          <p:cNvSpPr>
            <a:spLocks noGrp="1"/>
          </p:cNvSpPr>
          <p:nvPr>
            <p:ph type="ftr" sz="quarter" idx="10"/>
          </p:nvPr>
        </p:nvSpPr>
        <p:spPr>
          <a:xfrm>
            <a:off x="9108255" y="6214985"/>
            <a:ext cx="2572512" cy="300482"/>
          </a:xfrm>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372078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08CD85E-3E0F-4E73-8E59-D26229FCA3D8}"/>
              </a:ext>
            </a:extLst>
          </p:cNvPr>
          <p:cNvSpPr>
            <a:spLocks noGrp="1"/>
          </p:cNvSpPr>
          <p:nvPr>
            <p:ph type="ftr" sz="quarter" idx="10"/>
          </p:nvPr>
        </p:nvSpPr>
        <p:spPr>
          <a:xfrm>
            <a:off x="9108255" y="6214985"/>
            <a:ext cx="2572512" cy="300482"/>
          </a:xfrm>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211689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4B30474-9B83-487D-9836-243EED20E6B0}"/>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6" name="Text Placeholder 4">
            <a:extLst>
              <a:ext uri="{FF2B5EF4-FFF2-40B4-BE49-F238E27FC236}">
                <a16:creationId xmlns:a16="http://schemas.microsoft.com/office/drawing/2014/main" id="{9785C750-FC18-413C-99B5-96B5158CB75E}"/>
              </a:ext>
            </a:extLst>
          </p:cNvPr>
          <p:cNvSpPr>
            <a:spLocks noGrp="1"/>
          </p:cNvSpPr>
          <p:nvPr>
            <p:ph idx="1"/>
          </p:nvPr>
        </p:nvSpPr>
        <p:spPr>
          <a:xfrm>
            <a:off x="1533525" y="1333500"/>
            <a:ext cx="4410075" cy="4370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Click to edit Master text styles</a:t>
            </a:r>
          </a:p>
          <a:p>
            <a:pPr marL="0" marR="0" lvl="1"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Second level</a:t>
            </a:r>
          </a:p>
          <a:p>
            <a:pPr marL="0" marR="0" lvl="2"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Third level</a:t>
            </a:r>
          </a:p>
          <a:p>
            <a:pPr marL="0" marR="0" lvl="3"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Fourth level</a:t>
            </a:r>
          </a:p>
          <a:p>
            <a:pPr marL="0" marR="0" lvl="4"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Fifth level</a:t>
            </a:r>
            <a:endParaRPr lang="en-US" dirty="0"/>
          </a:p>
        </p:txBody>
      </p:sp>
      <p:sp>
        <p:nvSpPr>
          <p:cNvPr id="8" name="Text Placeholder 4">
            <a:extLst>
              <a:ext uri="{FF2B5EF4-FFF2-40B4-BE49-F238E27FC236}">
                <a16:creationId xmlns:a16="http://schemas.microsoft.com/office/drawing/2014/main" id="{814C435F-3E3D-4C37-9582-9CA0B739AF78}"/>
              </a:ext>
            </a:extLst>
          </p:cNvPr>
          <p:cNvSpPr>
            <a:spLocks noGrp="1"/>
          </p:cNvSpPr>
          <p:nvPr>
            <p:ph idx="19"/>
          </p:nvPr>
        </p:nvSpPr>
        <p:spPr>
          <a:xfrm>
            <a:off x="6238875" y="1333500"/>
            <a:ext cx="4429125" cy="4370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Click to edit Master text styles</a:t>
            </a:r>
          </a:p>
          <a:p>
            <a:pPr marL="0" marR="0" lvl="1"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Second level</a:t>
            </a:r>
          </a:p>
          <a:p>
            <a:pPr marL="0" marR="0" lvl="2"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Third level</a:t>
            </a:r>
          </a:p>
          <a:p>
            <a:pPr marL="0" marR="0" lvl="3"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Fourth level</a:t>
            </a:r>
          </a:p>
          <a:p>
            <a:pPr marL="0" marR="0" lvl="4"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Fifth level</a:t>
            </a:r>
            <a:endParaRPr lang="en-US" dirty="0"/>
          </a:p>
        </p:txBody>
      </p:sp>
      <p:sp>
        <p:nvSpPr>
          <p:cNvPr id="3" name="Footer Placeholder 3">
            <a:extLst>
              <a:ext uri="{FF2B5EF4-FFF2-40B4-BE49-F238E27FC236}">
                <a16:creationId xmlns:a16="http://schemas.microsoft.com/office/drawing/2014/main" id="{6CB88CAB-700B-84CA-3323-21E0CB92BEE9}"/>
              </a:ext>
            </a:extLst>
          </p:cNvPr>
          <p:cNvSpPr>
            <a:spLocks noGrp="1"/>
          </p:cNvSpPr>
          <p:nvPr>
            <p:ph type="ftr" sz="quarter" idx="18"/>
          </p:nvPr>
        </p:nvSpPr>
        <p:spPr>
          <a:xfrm>
            <a:off x="9108255" y="6214985"/>
            <a:ext cx="2572512" cy="300482"/>
          </a:xfrm>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20064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w/subhead)">
    <p:spTree>
      <p:nvGrpSpPr>
        <p:cNvPr id="1" name=""/>
        <p:cNvGrpSpPr/>
        <p:nvPr/>
      </p:nvGrpSpPr>
      <p:grpSpPr>
        <a:xfrm>
          <a:off x="0" y="0"/>
          <a:ext cx="0" cy="0"/>
          <a:chOff x="0" y="0"/>
          <a:chExt cx="0" cy="0"/>
        </a:xfrm>
      </p:grpSpPr>
      <p:sp>
        <p:nvSpPr>
          <p:cNvPr id="15" name="Text Placeholder 2"/>
          <p:cNvSpPr>
            <a:spLocks noGrp="1"/>
          </p:cNvSpPr>
          <p:nvPr>
            <p:ph type="body" idx="16" hasCustomPrompt="1"/>
          </p:nvPr>
        </p:nvSpPr>
        <p:spPr>
          <a:xfrm>
            <a:off x="1531458" y="1341321"/>
            <a:ext cx="4427222" cy="258879"/>
          </a:xfrm>
          <a:prstGeom prst="rect">
            <a:avLst/>
          </a:prstGeom>
        </p:spPr>
        <p:txBody>
          <a:bodyPr lIns="0" tIns="0" rIns="0" bIns="0" anchor="t" anchorCtr="0">
            <a:noAutofit/>
          </a:bodyPr>
          <a:lstStyle>
            <a:lvl1pPr marL="0" indent="0">
              <a:buNone/>
              <a:defRPr sz="1800" b="0" spc="5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Subheader</a:t>
            </a:r>
            <a:r>
              <a:rPr lang="en-US" dirty="0"/>
              <a:t> -- Arial 18pt</a:t>
            </a:r>
          </a:p>
        </p:txBody>
      </p:sp>
      <p:sp>
        <p:nvSpPr>
          <p:cNvPr id="21" name="Text Placeholder 2">
            <a:extLst>
              <a:ext uri="{FF2B5EF4-FFF2-40B4-BE49-F238E27FC236}">
                <a16:creationId xmlns:a16="http://schemas.microsoft.com/office/drawing/2014/main" id="{E5FB0862-A011-4B67-B24B-E9A6E52226F3}"/>
              </a:ext>
            </a:extLst>
          </p:cNvPr>
          <p:cNvSpPr>
            <a:spLocks noGrp="1"/>
          </p:cNvSpPr>
          <p:nvPr>
            <p:ph type="body" idx="21" hasCustomPrompt="1"/>
          </p:nvPr>
        </p:nvSpPr>
        <p:spPr>
          <a:xfrm>
            <a:off x="6236807" y="1342644"/>
            <a:ext cx="4427222" cy="258879"/>
          </a:xfrm>
          <a:prstGeom prst="rect">
            <a:avLst/>
          </a:prstGeom>
        </p:spPr>
        <p:txBody>
          <a:bodyPr lIns="0" tIns="0" rIns="0" bIns="0" anchor="t" anchorCtr="0">
            <a:noAutofit/>
          </a:bodyPr>
          <a:lstStyle>
            <a:lvl1pPr marL="0" indent="0">
              <a:buNone/>
              <a:defRPr sz="1800" b="0" spc="5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Subheader</a:t>
            </a:r>
            <a:r>
              <a:rPr lang="en-US" dirty="0"/>
              <a:t> -- Arial 18pt</a:t>
            </a:r>
          </a:p>
        </p:txBody>
      </p:sp>
      <p:sp>
        <p:nvSpPr>
          <p:cNvPr id="9" name="Title 2">
            <a:extLst>
              <a:ext uri="{FF2B5EF4-FFF2-40B4-BE49-F238E27FC236}">
                <a16:creationId xmlns:a16="http://schemas.microsoft.com/office/drawing/2014/main" id="{E2CF9C02-25D0-4F3B-98D8-4BBB2EAA9241}"/>
              </a:ext>
            </a:extLst>
          </p:cNvPr>
          <p:cNvSpPr>
            <a:spLocks noGrp="1"/>
          </p:cNvSpPr>
          <p:nvPr>
            <p:ph type="title" hasCustomPrompt="1"/>
          </p:nvPr>
        </p:nvSpPr>
        <p:spPr>
          <a:xfrm>
            <a:off x="1524000" y="386292"/>
            <a:ext cx="9134679" cy="773673"/>
          </a:xfrm>
          <a:prstGeom prst="rect">
            <a:avLst/>
          </a:prstGeom>
        </p:spPr>
        <p:txBody>
          <a:bodyPr lIns="0" tIns="0" rIns="0" bIns="0" anchor="ctr" anchorCtr="0"/>
          <a:lstStyle>
            <a:lvl1pPr>
              <a:defRPr/>
            </a:lvl1pPr>
          </a:lstStyle>
          <a:p>
            <a:r>
              <a:rPr lang="en-US" dirty="0"/>
              <a:t>Header -- Arial Bold 28pt max (26pt min)</a:t>
            </a:r>
          </a:p>
        </p:txBody>
      </p:sp>
      <p:sp>
        <p:nvSpPr>
          <p:cNvPr id="23" name="Text Placeholder 4">
            <a:extLst>
              <a:ext uri="{FF2B5EF4-FFF2-40B4-BE49-F238E27FC236}">
                <a16:creationId xmlns:a16="http://schemas.microsoft.com/office/drawing/2014/main" id="{1A456A59-4C2A-4D1D-9084-79C72953E89F}"/>
              </a:ext>
            </a:extLst>
          </p:cNvPr>
          <p:cNvSpPr>
            <a:spLocks noGrp="1"/>
          </p:cNvSpPr>
          <p:nvPr>
            <p:ph idx="1" hasCustomPrompt="1"/>
          </p:nvPr>
        </p:nvSpPr>
        <p:spPr>
          <a:xfrm>
            <a:off x="1524000" y="1725612"/>
            <a:ext cx="4429125" cy="3989388"/>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lvl1pPr>
            <a:lvl2pPr>
              <a:defRPr/>
            </a:lvl2pPr>
            <a:lvl3pPr>
              <a:defRPr/>
            </a:lvl3pPr>
            <a:lvl4pPr>
              <a:defRPr/>
            </a:lvl4pPr>
            <a:lvl5pPr>
              <a:defRPr/>
            </a:lvl5p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dirty="0">
                <a:solidFill>
                  <a:srgbClr val="011E41"/>
                </a:solidFill>
                <a:latin typeface="Georgia" panose="02040502050405020303" pitchFamily="18" charset="0"/>
              </a:rPr>
              <a:t>Body Copy -- Georgia 16pt</a:t>
            </a:r>
            <a:endParaRPr lang="en-US" dirty="0"/>
          </a:p>
          <a:p>
            <a:pPr lvl="1"/>
            <a:r>
              <a:rPr lang="en-US" dirty="0"/>
              <a:t>Tier 1 Bullet </a:t>
            </a:r>
            <a:r>
              <a:rPr lang="en-US" sz="1600" dirty="0">
                <a:solidFill>
                  <a:srgbClr val="011E41"/>
                </a:solidFill>
                <a:latin typeface="Georgia" panose="02040502050405020303" pitchFamily="18" charset="0"/>
              </a:rPr>
              <a:t>--</a:t>
            </a:r>
            <a:r>
              <a:rPr lang="en-US" dirty="0"/>
              <a:t> closed circle</a:t>
            </a:r>
          </a:p>
          <a:p>
            <a:pPr lvl="2"/>
            <a:r>
              <a:rPr lang="en-US" dirty="0"/>
              <a:t>Tier 2 Bullet </a:t>
            </a:r>
            <a:r>
              <a:rPr lang="en-US" sz="1600" dirty="0">
                <a:solidFill>
                  <a:srgbClr val="011E41"/>
                </a:solidFill>
                <a:latin typeface="Georgia" panose="02040502050405020303" pitchFamily="18" charset="0"/>
              </a:rPr>
              <a:t>--</a:t>
            </a:r>
            <a:r>
              <a:rPr lang="en-US" dirty="0"/>
              <a:t> open circle</a:t>
            </a:r>
          </a:p>
          <a:p>
            <a:pPr lvl="3"/>
            <a:r>
              <a:rPr lang="en-US" dirty="0"/>
              <a:t>Tier 3 Bullet </a:t>
            </a:r>
            <a:r>
              <a:rPr lang="en-US" sz="1600" dirty="0">
                <a:solidFill>
                  <a:srgbClr val="011E41"/>
                </a:solidFill>
                <a:latin typeface="Georgia" panose="02040502050405020303" pitchFamily="18" charset="0"/>
              </a:rPr>
              <a:t>-- open square</a:t>
            </a:r>
            <a:endParaRPr lang="en-US" dirty="0"/>
          </a:p>
          <a:p>
            <a:pPr lvl="4"/>
            <a:r>
              <a:rPr lang="en-US" dirty="0"/>
              <a:t>Tier 4 Bullet -- dash</a:t>
            </a:r>
          </a:p>
        </p:txBody>
      </p:sp>
      <p:sp>
        <p:nvSpPr>
          <p:cNvPr id="28" name="Text Placeholder 4">
            <a:extLst>
              <a:ext uri="{FF2B5EF4-FFF2-40B4-BE49-F238E27FC236}">
                <a16:creationId xmlns:a16="http://schemas.microsoft.com/office/drawing/2014/main" id="{B770A270-2281-42ED-9718-FD73B9161753}"/>
              </a:ext>
            </a:extLst>
          </p:cNvPr>
          <p:cNvSpPr>
            <a:spLocks noGrp="1"/>
          </p:cNvSpPr>
          <p:nvPr>
            <p:ph idx="24"/>
          </p:nvPr>
        </p:nvSpPr>
        <p:spPr>
          <a:xfrm>
            <a:off x="6238875" y="1725612"/>
            <a:ext cx="4429125" cy="3989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Click to edit Master text styles</a:t>
            </a:r>
          </a:p>
          <a:p>
            <a:pPr marL="0" marR="0" lvl="1"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Second level</a:t>
            </a:r>
          </a:p>
          <a:p>
            <a:pPr marL="0" marR="0" lvl="2"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Third level</a:t>
            </a:r>
          </a:p>
          <a:p>
            <a:pPr marL="0" marR="0" lvl="3"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Fourth level</a:t>
            </a:r>
          </a:p>
          <a:p>
            <a:pPr marL="0" marR="0" lvl="4"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a:solidFill>
                  <a:srgbClr val="011E41"/>
                </a:solidFill>
                <a:latin typeface="Georgia" panose="02040502050405020303" pitchFamily="18" charset="0"/>
              </a:rPr>
              <a:t>Fifth level</a:t>
            </a:r>
            <a:endParaRPr lang="en-US" dirty="0"/>
          </a:p>
        </p:txBody>
      </p:sp>
      <p:sp>
        <p:nvSpPr>
          <p:cNvPr id="2" name="Footer Placeholder 2">
            <a:extLst>
              <a:ext uri="{FF2B5EF4-FFF2-40B4-BE49-F238E27FC236}">
                <a16:creationId xmlns:a16="http://schemas.microsoft.com/office/drawing/2014/main" id="{D5C9C65D-D773-D590-3AB2-27462BBD2C6F}"/>
              </a:ext>
            </a:extLst>
          </p:cNvPr>
          <p:cNvSpPr>
            <a:spLocks noGrp="1"/>
          </p:cNvSpPr>
          <p:nvPr>
            <p:ph type="ftr" sz="quarter" idx="23"/>
          </p:nvPr>
        </p:nvSpPr>
        <p:spPr>
          <a:xfrm>
            <a:off x="9108255" y="6214985"/>
            <a:ext cx="2572512" cy="300482"/>
          </a:xfrm>
        </p:spPr>
        <p:txBody>
          <a:bodyPr/>
          <a:lstStyle>
            <a:lvl1pPr>
              <a:defRPr/>
            </a:lvl1pPr>
          </a:lstStyle>
          <a:p>
            <a:r>
              <a:rPr lang="en-US" dirty="0"/>
              <a:t> © 2025  /  Confidential  /  Slide  </a:t>
            </a:r>
            <a:fld id="{1AEA1191-217B-42DC-A141-83FE8D09B662}" type="slidenum">
              <a:rPr smtClean="0"/>
              <a:pPr/>
              <a:t>‹#›</a:t>
            </a:fld>
            <a:endParaRPr dirty="0"/>
          </a:p>
        </p:txBody>
      </p:sp>
    </p:spTree>
    <p:extLst>
      <p:ext uri="{BB962C8B-B14F-4D97-AF65-F5344CB8AC3E}">
        <p14:creationId xmlns:p14="http://schemas.microsoft.com/office/powerpoint/2010/main" val="27238220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386292"/>
            <a:ext cx="9144000" cy="756708"/>
          </a:xfrm>
          <a:prstGeom prst="rect">
            <a:avLst/>
          </a:prstGeom>
        </p:spPr>
        <p:txBody>
          <a:bodyPr vert="horz" lIns="0" tIns="0" rIns="0" bIns="0" rtlCol="0" anchor="ctr">
            <a:normAutofit/>
          </a:bodyPr>
          <a:lstStyle/>
          <a:p>
            <a:r>
              <a:rPr lang="en-US" dirty="0"/>
              <a:t>Header Arial Bold 28pt max (26pt min)</a:t>
            </a:r>
          </a:p>
        </p:txBody>
      </p:sp>
      <p:pic>
        <p:nvPicPr>
          <p:cNvPr id="10" name="Pictur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1612392" cy="6858000"/>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524000" y="5907309"/>
            <a:ext cx="2239926" cy="821852"/>
          </a:xfrm>
          <a:prstGeom prst="rect">
            <a:avLst/>
          </a:prstGeom>
        </p:spPr>
      </p:pic>
      <p:sp>
        <p:nvSpPr>
          <p:cNvPr id="4" name="Footer Placeholder 3">
            <a:extLst>
              <a:ext uri="{FF2B5EF4-FFF2-40B4-BE49-F238E27FC236}">
                <a16:creationId xmlns:a16="http://schemas.microsoft.com/office/drawing/2014/main" id="{0085B9DE-89E5-4CF2-BC28-F14D41D13BA8}"/>
              </a:ext>
            </a:extLst>
          </p:cNvPr>
          <p:cNvSpPr>
            <a:spLocks noGrp="1"/>
          </p:cNvSpPr>
          <p:nvPr>
            <p:ph type="ftr" sz="quarter" idx="3"/>
          </p:nvPr>
        </p:nvSpPr>
        <p:spPr>
          <a:xfrm>
            <a:off x="9108255" y="6214985"/>
            <a:ext cx="2572512" cy="300482"/>
          </a:xfrm>
          <a:prstGeom prst="rect">
            <a:avLst/>
          </a:prstGeom>
        </p:spPr>
        <p:txBody>
          <a:bodyPr vert="horz" lIns="0" tIns="0" rIns="0" bIns="0" rtlCol="0" anchor="t" anchorCtr="0"/>
          <a:lstStyle>
            <a:lvl1pPr algn="l">
              <a:defRPr lang="en-US" sz="1000" u="none" kern="1200" spc="50" baseline="0" dirty="0" smtClean="0">
                <a:solidFill>
                  <a:schemeClr val="tx2"/>
                </a:solidFill>
                <a:latin typeface="Georgia" panose="02040502050405020303" pitchFamily="18" charset="0"/>
                <a:ea typeface="+mn-ea"/>
                <a:cs typeface="+mn-cs"/>
              </a:defRPr>
            </a:lvl1pPr>
          </a:lstStyle>
          <a:p>
            <a:r>
              <a:rPr lang="en-US" dirty="0"/>
              <a:t> © 2025  /  Confidential  /  Slide  </a:t>
            </a:r>
            <a:fld id="{1AEA1191-217B-42DC-A141-83FE8D09B662}" type="slidenum">
              <a:rPr smtClean="0"/>
              <a:pPr/>
              <a:t>‹#›</a:t>
            </a:fld>
            <a:endParaRPr dirty="0"/>
          </a:p>
        </p:txBody>
      </p:sp>
      <p:sp>
        <p:nvSpPr>
          <p:cNvPr id="5" name="Text Placeholder 4">
            <a:extLst>
              <a:ext uri="{FF2B5EF4-FFF2-40B4-BE49-F238E27FC236}">
                <a16:creationId xmlns:a16="http://schemas.microsoft.com/office/drawing/2014/main" id="{ABD2B485-572C-44B5-A525-C3DC49793174}"/>
              </a:ext>
            </a:extLst>
          </p:cNvPr>
          <p:cNvSpPr>
            <a:spLocks noGrp="1"/>
          </p:cNvSpPr>
          <p:nvPr>
            <p:ph type="body" idx="1"/>
          </p:nvPr>
        </p:nvSpPr>
        <p:spPr>
          <a:xfrm>
            <a:off x="1533525" y="1344612"/>
            <a:ext cx="9134475" cy="4370388"/>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a:pPr>
            <a:r>
              <a:rPr lang="en-US" sz="1600" dirty="0">
                <a:solidFill>
                  <a:srgbClr val="011E41"/>
                </a:solidFill>
                <a:latin typeface="Georgia" panose="02040502050405020303" pitchFamily="18" charset="0"/>
              </a:rPr>
              <a:t>Body Copy -- Georgia 16pt</a:t>
            </a:r>
            <a:endParaRPr lang="en-US" dirty="0"/>
          </a:p>
          <a:p>
            <a:pPr lvl="1"/>
            <a:r>
              <a:rPr lang="en-US" dirty="0"/>
              <a:t>Tier 1 Bullet </a:t>
            </a:r>
            <a:r>
              <a:rPr lang="en-US" sz="1600" dirty="0">
                <a:solidFill>
                  <a:srgbClr val="011E41"/>
                </a:solidFill>
                <a:latin typeface="Georgia" panose="02040502050405020303" pitchFamily="18" charset="0"/>
              </a:rPr>
              <a:t>--</a:t>
            </a:r>
            <a:r>
              <a:rPr lang="en-US" dirty="0"/>
              <a:t> closed circle</a:t>
            </a:r>
          </a:p>
          <a:p>
            <a:pPr lvl="2"/>
            <a:r>
              <a:rPr lang="en-US" dirty="0"/>
              <a:t>Tier 2 Bullet </a:t>
            </a:r>
            <a:r>
              <a:rPr lang="en-US" sz="1600" dirty="0">
                <a:solidFill>
                  <a:srgbClr val="011E41"/>
                </a:solidFill>
                <a:latin typeface="Georgia" panose="02040502050405020303" pitchFamily="18" charset="0"/>
              </a:rPr>
              <a:t>--</a:t>
            </a:r>
            <a:r>
              <a:rPr lang="en-US" dirty="0"/>
              <a:t> open circle</a:t>
            </a:r>
          </a:p>
          <a:p>
            <a:pPr lvl="3"/>
            <a:r>
              <a:rPr lang="en-US" dirty="0"/>
              <a:t>Tier 3 Bullet </a:t>
            </a:r>
            <a:r>
              <a:rPr lang="en-US" sz="1600" dirty="0">
                <a:solidFill>
                  <a:srgbClr val="011E41"/>
                </a:solidFill>
                <a:latin typeface="Georgia" panose="02040502050405020303" pitchFamily="18" charset="0"/>
              </a:rPr>
              <a:t>-- open square</a:t>
            </a:r>
            <a:endParaRPr lang="en-US" dirty="0"/>
          </a:p>
          <a:p>
            <a:pPr lvl="4"/>
            <a:r>
              <a:rPr lang="en-US" dirty="0"/>
              <a:t>Tier 4 Bullet -- dash</a:t>
            </a:r>
          </a:p>
        </p:txBody>
      </p:sp>
    </p:spTree>
    <p:extLst>
      <p:ext uri="{BB962C8B-B14F-4D97-AF65-F5344CB8AC3E}">
        <p14:creationId xmlns:p14="http://schemas.microsoft.com/office/powerpoint/2010/main" val="6584234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721" r:id="rId5"/>
    <p:sldLayoutId id="2147483656" r:id="rId6"/>
    <p:sldLayoutId id="2147483657" r:id="rId7"/>
    <p:sldLayoutId id="2147483658" r:id="rId8"/>
    <p:sldLayoutId id="2147483659" r:id="rId9"/>
    <p:sldLayoutId id="2147483727" r:id="rId10"/>
    <p:sldLayoutId id="2147483728" r:id="rId11"/>
    <p:sldLayoutId id="2147483711" r:id="rId12"/>
    <p:sldLayoutId id="2147483730" r:id="rId13"/>
    <p:sldLayoutId id="2147483714" r:id="rId14"/>
    <p:sldLayoutId id="2147483688" r:id="rId15"/>
    <p:sldLayoutId id="2147483687" r:id="rId16"/>
    <p:sldLayoutId id="2147483660" r:id="rId17"/>
    <p:sldLayoutId id="2147483661" r:id="rId18"/>
    <p:sldLayoutId id="2147483685" r:id="rId19"/>
    <p:sldLayoutId id="2147483731" r:id="rId20"/>
  </p:sldLayoutIdLst>
  <p:txStyles>
    <p:titleStyle>
      <a:lvl1pPr algn="l" defTabSz="914400" rtl="0" eaLnBrk="1" latinLnBrk="0" hangingPunct="1">
        <a:lnSpc>
          <a:spcPct val="90000"/>
        </a:lnSpc>
        <a:spcBef>
          <a:spcPct val="0"/>
        </a:spcBef>
        <a:buNone/>
        <a:defRPr sz="2800" b="1" kern="1200" spc="50" baseline="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600" kern="1200" baseline="0">
          <a:solidFill>
            <a:schemeClr val="tx1"/>
          </a:solidFill>
          <a:latin typeface="Georgia" panose="02040502050405020303" pitchFamily="18" charset="0"/>
          <a:ea typeface="+mn-ea"/>
          <a:cs typeface="+mn-cs"/>
        </a:defRPr>
      </a:lvl1pPr>
      <a:lvl2pPr marL="28575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2pPr>
      <a:lvl3pPr marL="57150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3pPr>
      <a:lvl4pPr marL="80010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4pPr>
      <a:lvl5pPr marL="108585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0" userDrawn="1">
          <p15:clr>
            <a:srgbClr val="F26B43"/>
          </p15:clr>
        </p15:guide>
        <p15:guide id="3" orient="horz" pos="3600" userDrawn="1">
          <p15:clr>
            <a:srgbClr val="F26B43"/>
          </p15:clr>
        </p15:guide>
        <p15:guide id="5" orient="horz" pos="840" userDrawn="1">
          <p15:clr>
            <a:srgbClr val="F26B43"/>
          </p15:clr>
        </p15:guide>
        <p15:guide id="6" pos="6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WCraig@Venabl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0945F1-0859-4600-BC46-0B6E00E63364}"/>
              </a:ext>
            </a:extLst>
          </p:cNvPr>
          <p:cNvSpPr>
            <a:spLocks noGrp="1"/>
          </p:cNvSpPr>
          <p:nvPr>
            <p:ph type="ctrTitle"/>
          </p:nvPr>
        </p:nvSpPr>
        <p:spPr>
          <a:xfrm>
            <a:off x="1438765" y="1533121"/>
            <a:ext cx="9500479" cy="1075855"/>
          </a:xfrm>
        </p:spPr>
        <p:txBody>
          <a:bodyPr/>
          <a:lstStyle/>
          <a:p>
            <a:r>
              <a:rPr lang="en-US" sz="2600" dirty="0">
                <a:latin typeface="+mn-lt"/>
              </a:rPr>
              <a:t>NCBFAA NVOCC Day 2025: NVOCC Liabilities and</a:t>
            </a:r>
            <a:r>
              <a:rPr lang="en-US" sz="2600" b="0" dirty="0">
                <a:latin typeface="+mn-lt"/>
              </a:rPr>
              <a:t> </a:t>
            </a:r>
            <a:r>
              <a:rPr lang="en-US" sz="2600" dirty="0">
                <a:latin typeface="+mn-lt"/>
              </a:rPr>
              <a:t>Common Errors (Legal)</a:t>
            </a:r>
          </a:p>
        </p:txBody>
      </p:sp>
      <p:sp>
        <p:nvSpPr>
          <p:cNvPr id="2" name="Title 1">
            <a:extLst>
              <a:ext uri="{FF2B5EF4-FFF2-40B4-BE49-F238E27FC236}">
                <a16:creationId xmlns:a16="http://schemas.microsoft.com/office/drawing/2014/main" id="{904578E6-C8BC-EBF3-5EDA-2426F62DC2FD}"/>
              </a:ext>
            </a:extLst>
          </p:cNvPr>
          <p:cNvSpPr txBox="1">
            <a:spLocks/>
          </p:cNvSpPr>
          <p:nvPr/>
        </p:nvSpPr>
        <p:spPr>
          <a:xfrm>
            <a:off x="1531044" y="3248489"/>
            <a:ext cx="4167674" cy="361021"/>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200" b="1" kern="1200" spc="50" baseline="0">
                <a:solidFill>
                  <a:srgbClr val="FFFFFF"/>
                </a:solidFill>
                <a:latin typeface="Arial" panose="020B0604020202020204" pitchFamily="34" charset="0"/>
                <a:ea typeface="+mj-ea"/>
                <a:cs typeface="Arial" panose="020B0604020202020204" pitchFamily="34" charset="0"/>
              </a:defRPr>
            </a:lvl1pPr>
          </a:lstStyle>
          <a:p>
            <a:r>
              <a:rPr lang="en-US" sz="2000" dirty="0">
                <a:solidFill>
                  <a:schemeClr val="bg1"/>
                </a:solidFill>
                <a:latin typeface="+mn-lt"/>
              </a:rPr>
              <a:t>May 22, 2025</a:t>
            </a:r>
            <a:endParaRPr lang="en-US" sz="2000" dirty="0">
              <a:latin typeface="+mn-lt"/>
            </a:endParaRPr>
          </a:p>
        </p:txBody>
      </p:sp>
      <p:sp>
        <p:nvSpPr>
          <p:cNvPr id="4" name="TextBox 3">
            <a:extLst>
              <a:ext uri="{FF2B5EF4-FFF2-40B4-BE49-F238E27FC236}">
                <a16:creationId xmlns:a16="http://schemas.microsoft.com/office/drawing/2014/main" id="{A8B236C4-91E7-5B5C-26AD-7AF03F581737}"/>
              </a:ext>
            </a:extLst>
          </p:cNvPr>
          <p:cNvSpPr txBox="1"/>
          <p:nvPr/>
        </p:nvSpPr>
        <p:spPr>
          <a:xfrm>
            <a:off x="1438765" y="3788931"/>
            <a:ext cx="6094602" cy="1308050"/>
          </a:xfrm>
          <a:prstGeom prst="rect">
            <a:avLst/>
          </a:prstGeom>
          <a:noFill/>
        </p:spPr>
        <p:txBody>
          <a:bodyPr wrap="square">
            <a:spAutoFit/>
          </a:bodyPr>
          <a:lstStyle/>
          <a:p>
            <a:pPr>
              <a:spcBef>
                <a:spcPts val="300"/>
              </a:spcBef>
              <a:spcAft>
                <a:spcPts val="300"/>
              </a:spcAft>
            </a:pPr>
            <a:r>
              <a:rPr lang="en-US" sz="1600" dirty="0"/>
              <a:t>Presented by Venable LLP</a:t>
            </a:r>
          </a:p>
          <a:p>
            <a:pPr>
              <a:spcBef>
                <a:spcPts val="300"/>
              </a:spcBef>
              <a:spcAft>
                <a:spcPts val="300"/>
              </a:spcAft>
            </a:pPr>
            <a:r>
              <a:rPr lang="en-US" sz="1600" b="0" dirty="0"/>
              <a:t>Ashley Craig</a:t>
            </a:r>
            <a:r>
              <a:rPr lang="en-US" sz="1600" dirty="0"/>
              <a:t>, </a:t>
            </a:r>
            <a:r>
              <a:rPr lang="en-US" sz="1600" i="1" dirty="0"/>
              <a:t>Chair, International Trade and Logistics Group</a:t>
            </a:r>
            <a:endParaRPr lang="en-US" sz="1600" dirty="0"/>
          </a:p>
          <a:p>
            <a:pPr>
              <a:spcBef>
                <a:spcPts val="300"/>
              </a:spcBef>
              <a:spcAft>
                <a:spcPts val="300"/>
              </a:spcAft>
            </a:pPr>
            <a:r>
              <a:rPr lang="en-US" sz="1600" dirty="0">
                <a:hlinkClick r:id="rId2"/>
              </a:rPr>
              <a:t>AWCraig@Venable.com</a:t>
            </a:r>
            <a:endParaRPr lang="en-US" sz="1600" dirty="0"/>
          </a:p>
          <a:p>
            <a:pPr>
              <a:spcBef>
                <a:spcPts val="300"/>
              </a:spcBef>
              <a:spcAft>
                <a:spcPts val="300"/>
              </a:spcAft>
            </a:pPr>
            <a:r>
              <a:rPr lang="en-US" sz="1600" dirty="0"/>
              <a:t>+1.202.344.4351</a:t>
            </a:r>
          </a:p>
        </p:txBody>
      </p:sp>
    </p:spTree>
    <p:extLst>
      <p:ext uri="{BB962C8B-B14F-4D97-AF65-F5344CB8AC3E}">
        <p14:creationId xmlns:p14="http://schemas.microsoft.com/office/powerpoint/2010/main" val="146537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D9D56-B986-CE06-F087-359849935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F0564-E288-5A81-C693-BE373E0F73FA}"/>
              </a:ext>
            </a:extLst>
          </p:cNvPr>
          <p:cNvSpPr>
            <a:spLocks noGrp="1"/>
          </p:cNvSpPr>
          <p:nvPr>
            <p:ph type="title"/>
          </p:nvPr>
        </p:nvSpPr>
        <p:spPr>
          <a:xfrm>
            <a:off x="1336227" y="202574"/>
            <a:ext cx="10634947" cy="773673"/>
          </a:xfrm>
        </p:spPr>
        <p:txBody>
          <a:bodyPr>
            <a:normAutofit/>
          </a:bodyPr>
          <a:lstStyle/>
          <a:p>
            <a:r>
              <a:rPr lang="en-US" sz="2600" dirty="0">
                <a:latin typeface="+mn-lt"/>
              </a:rPr>
              <a:t>Inadequate Vetting of Carriers</a:t>
            </a:r>
          </a:p>
        </p:txBody>
      </p:sp>
      <p:sp>
        <p:nvSpPr>
          <p:cNvPr id="3" name="Footer Placeholder 2">
            <a:extLst>
              <a:ext uri="{FF2B5EF4-FFF2-40B4-BE49-F238E27FC236}">
                <a16:creationId xmlns:a16="http://schemas.microsoft.com/office/drawing/2014/main" id="{58C29E08-29D7-1625-3414-67FEFD3E06D9}"/>
              </a:ext>
            </a:extLst>
          </p:cNvPr>
          <p:cNvSpPr>
            <a:spLocks noGrp="1"/>
          </p:cNvSpPr>
          <p:nvPr>
            <p:ph type="ftr" sz="quarter" idx="10"/>
          </p:nvPr>
        </p:nvSpPr>
        <p:spPr/>
        <p:txBody>
          <a:bodyPr/>
          <a:lstStyle/>
          <a:p>
            <a:r>
              <a:rPr lang="en-US"/>
              <a:t> © 2025  /  Confidential  /  Slide  </a:t>
            </a:r>
            <a:fld id="{1AEA1191-217B-42DC-A141-83FE8D09B662}" type="slidenum">
              <a:rPr smtClean="0"/>
              <a:pPr/>
              <a:t>10</a:t>
            </a:fld>
            <a:endParaRPr dirty="0"/>
          </a:p>
        </p:txBody>
      </p:sp>
      <p:sp>
        <p:nvSpPr>
          <p:cNvPr id="4" name="Text Placeholder 3">
            <a:extLst>
              <a:ext uri="{FF2B5EF4-FFF2-40B4-BE49-F238E27FC236}">
                <a16:creationId xmlns:a16="http://schemas.microsoft.com/office/drawing/2014/main" id="{259FACD1-2535-1C55-A3E2-63B4722DEB61}"/>
              </a:ext>
            </a:extLst>
          </p:cNvPr>
          <p:cNvSpPr>
            <a:spLocks noGrp="1"/>
          </p:cNvSpPr>
          <p:nvPr>
            <p:ph type="body" sz="quarter" idx="11"/>
          </p:nvPr>
        </p:nvSpPr>
        <p:spPr>
          <a:xfrm>
            <a:off x="1336226" y="961894"/>
            <a:ext cx="10634947" cy="5238738"/>
          </a:xfrm>
        </p:spPr>
        <p:txBody>
          <a:bodyPr/>
          <a:lstStyle/>
          <a:p>
            <a:pPr marL="342900" indent="-285750">
              <a:spcAft>
                <a:spcPts val="600"/>
              </a:spcAft>
              <a:buFont typeface="Wingdings" panose="05000000000000000000" pitchFamily="2" charset="2"/>
              <a:buChar char="§"/>
            </a:pPr>
            <a:r>
              <a:rPr lang="en-US" dirty="0">
                <a:latin typeface="+mn-lt"/>
              </a:rPr>
              <a:t>NVOCCs rely on VOCCs/other common carriers (i.e., consolidators) to perform transport and handling of cargo. Inadequate vetting of carriers can expose the NVOCC to significant liability and may even breach due diligence obligations they owe to their customers. Key risks include:</a:t>
            </a:r>
          </a:p>
          <a:p>
            <a:pPr marL="914400" lvl="2">
              <a:spcAft>
                <a:spcPts val="600"/>
              </a:spcAft>
              <a:buFont typeface="Courier New" panose="02070309020205020404" pitchFamily="49" charset="0"/>
              <a:buChar char="o"/>
            </a:pPr>
            <a:r>
              <a:rPr lang="en-US" dirty="0">
                <a:latin typeface="+mn-lt"/>
              </a:rPr>
              <a:t>Liability for loss or damage to the cargo.</a:t>
            </a:r>
          </a:p>
          <a:p>
            <a:pPr marL="914400" lvl="2">
              <a:spcAft>
                <a:spcPts val="600"/>
              </a:spcAft>
              <a:buFont typeface="Courier New" panose="02070309020205020404" pitchFamily="49" charset="0"/>
              <a:buChar char="o"/>
            </a:pPr>
            <a:r>
              <a:rPr lang="en-US" dirty="0">
                <a:latin typeface="+mn-lt"/>
              </a:rPr>
              <a:t>Lack of due diligence (</a:t>
            </a:r>
            <a:r>
              <a:rPr lang="en-US" dirty="0"/>
              <a:t>failing to vet a carrier may be considered negligence).</a:t>
            </a:r>
            <a:endParaRPr lang="en-US" dirty="0">
              <a:latin typeface="+mn-lt"/>
            </a:endParaRPr>
          </a:p>
          <a:p>
            <a:pPr marL="914400" lvl="2">
              <a:spcAft>
                <a:spcPts val="600"/>
              </a:spcAft>
              <a:buFont typeface="Courier New" panose="02070309020205020404" pitchFamily="49" charset="0"/>
              <a:buChar char="o"/>
            </a:pPr>
            <a:r>
              <a:rPr lang="en-US" dirty="0">
                <a:latin typeface="+mn-lt"/>
              </a:rPr>
              <a:t>Regulatory violations (using unlicensed or non-compliant partners can put NVOCCs at risk of regulatory trouble).</a:t>
            </a:r>
          </a:p>
          <a:p>
            <a:pPr marL="342900" indent="-285750">
              <a:spcAft>
                <a:spcPts val="600"/>
              </a:spcAft>
              <a:buFont typeface="Wingdings" panose="05000000000000000000" pitchFamily="2" charset="2"/>
              <a:buChar char="§"/>
            </a:pPr>
            <a:r>
              <a:rPr lang="en-US" dirty="0">
                <a:latin typeface="+mn-lt"/>
              </a:rPr>
              <a:t>Mitigation Tips:</a:t>
            </a:r>
          </a:p>
          <a:p>
            <a:pPr marL="914400" lvl="2">
              <a:spcAft>
                <a:spcPts val="600"/>
              </a:spcAft>
              <a:buFont typeface="Courier New" panose="02070309020205020404" pitchFamily="49" charset="0"/>
              <a:buChar char="o"/>
            </a:pPr>
            <a:r>
              <a:rPr lang="en-US" dirty="0">
                <a:latin typeface="+mn-lt"/>
              </a:rPr>
              <a:t>Establish a formal vetting process for any third-party carrier.</a:t>
            </a:r>
          </a:p>
          <a:p>
            <a:pPr marL="914400" lvl="2">
              <a:spcAft>
                <a:spcPts val="600"/>
              </a:spcAft>
              <a:buFont typeface="Courier New" panose="02070309020205020404" pitchFamily="49" charset="0"/>
              <a:buChar char="o"/>
            </a:pPr>
            <a:r>
              <a:rPr lang="en-US" dirty="0">
                <a:latin typeface="+mn-lt"/>
              </a:rPr>
              <a:t>Maintain a file for each carrier, containing up-to-date confirmation of FMC qualification and relevant documents.</a:t>
            </a:r>
          </a:p>
          <a:p>
            <a:pPr marL="914400" lvl="2">
              <a:spcAft>
                <a:spcPts val="600"/>
              </a:spcAft>
              <a:buFont typeface="Courier New" panose="02070309020205020404" pitchFamily="49" charset="0"/>
              <a:buChar char="o"/>
            </a:pPr>
            <a:r>
              <a:rPr lang="en-US" dirty="0">
                <a:latin typeface="+mn-lt"/>
              </a:rPr>
              <a:t>Ensure third-party carriers carry adequate insurance.</a:t>
            </a:r>
          </a:p>
          <a:p>
            <a:pPr marL="914400" lvl="2">
              <a:spcAft>
                <a:spcPts val="600"/>
              </a:spcAft>
              <a:buFont typeface="Courier New" panose="02070309020205020404" pitchFamily="49" charset="0"/>
              <a:buChar char="o"/>
            </a:pPr>
            <a:r>
              <a:rPr lang="en-US" dirty="0">
                <a:latin typeface="+mn-lt"/>
              </a:rPr>
              <a:t>Before engaging a third-party carrier, conduct a certain degree of commercial due diligence.</a:t>
            </a:r>
          </a:p>
          <a:p>
            <a:pPr marL="914400" lvl="2">
              <a:spcAft>
                <a:spcPts val="600"/>
              </a:spcAft>
              <a:buFont typeface="Courier New" panose="02070309020205020404" pitchFamily="49" charset="0"/>
              <a:buChar char="o"/>
            </a:pPr>
            <a:r>
              <a:rPr lang="en-US" dirty="0">
                <a:latin typeface="+mn-lt"/>
              </a:rPr>
              <a:t>Vetting is not a one-and-done task. Set a schedule to update the third-party carrier’s documents and evaluate its performance. </a:t>
            </a:r>
          </a:p>
          <a:p>
            <a:pPr marL="57150">
              <a:spcAft>
                <a:spcPts val="600"/>
              </a:spcAft>
            </a:pPr>
            <a:endParaRPr lang="en-US" dirty="0">
              <a:latin typeface="+mn-lt"/>
            </a:endParaRPr>
          </a:p>
        </p:txBody>
      </p:sp>
    </p:spTree>
    <p:extLst>
      <p:ext uri="{BB962C8B-B14F-4D97-AF65-F5344CB8AC3E}">
        <p14:creationId xmlns:p14="http://schemas.microsoft.com/office/powerpoint/2010/main" val="249403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9A13C-FD36-83C0-6335-70724F01C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DB70A-7DDF-031F-0720-DF1608CE71F4}"/>
              </a:ext>
            </a:extLst>
          </p:cNvPr>
          <p:cNvSpPr>
            <a:spLocks noGrp="1"/>
          </p:cNvSpPr>
          <p:nvPr>
            <p:ph type="title"/>
          </p:nvPr>
        </p:nvSpPr>
        <p:spPr>
          <a:xfrm>
            <a:off x="1336227" y="202574"/>
            <a:ext cx="10634947" cy="773673"/>
          </a:xfrm>
        </p:spPr>
        <p:txBody>
          <a:bodyPr>
            <a:normAutofit/>
          </a:bodyPr>
          <a:lstStyle/>
          <a:p>
            <a:r>
              <a:rPr lang="en-US" sz="2600" dirty="0">
                <a:latin typeface="+mn-lt"/>
              </a:rPr>
              <a:t>Insufficient Cargo Insurance and Liability Coverage</a:t>
            </a:r>
          </a:p>
        </p:txBody>
      </p:sp>
      <p:sp>
        <p:nvSpPr>
          <p:cNvPr id="3" name="Footer Placeholder 2">
            <a:extLst>
              <a:ext uri="{FF2B5EF4-FFF2-40B4-BE49-F238E27FC236}">
                <a16:creationId xmlns:a16="http://schemas.microsoft.com/office/drawing/2014/main" id="{68AED013-4720-E541-D86C-1EE8CC728131}"/>
              </a:ext>
            </a:extLst>
          </p:cNvPr>
          <p:cNvSpPr>
            <a:spLocks noGrp="1"/>
          </p:cNvSpPr>
          <p:nvPr>
            <p:ph type="ftr" sz="quarter" idx="10"/>
          </p:nvPr>
        </p:nvSpPr>
        <p:spPr/>
        <p:txBody>
          <a:bodyPr/>
          <a:lstStyle/>
          <a:p>
            <a:r>
              <a:rPr lang="en-US"/>
              <a:t> © 2025  /  Confidential  /  Slide  </a:t>
            </a:r>
            <a:fld id="{1AEA1191-217B-42DC-A141-83FE8D09B662}" type="slidenum">
              <a:rPr smtClean="0"/>
              <a:pPr/>
              <a:t>11</a:t>
            </a:fld>
            <a:endParaRPr dirty="0"/>
          </a:p>
        </p:txBody>
      </p:sp>
      <p:sp>
        <p:nvSpPr>
          <p:cNvPr id="4" name="Text Placeholder 3">
            <a:extLst>
              <a:ext uri="{FF2B5EF4-FFF2-40B4-BE49-F238E27FC236}">
                <a16:creationId xmlns:a16="http://schemas.microsoft.com/office/drawing/2014/main" id="{E6CBDF4F-F12C-680B-31A8-39BB6599D94F}"/>
              </a:ext>
            </a:extLst>
          </p:cNvPr>
          <p:cNvSpPr>
            <a:spLocks noGrp="1"/>
          </p:cNvSpPr>
          <p:nvPr>
            <p:ph type="body" sz="quarter" idx="11"/>
          </p:nvPr>
        </p:nvSpPr>
        <p:spPr>
          <a:xfrm>
            <a:off x="1466854" y="976247"/>
            <a:ext cx="10634947" cy="5238738"/>
          </a:xfrm>
        </p:spPr>
        <p:txBody>
          <a:bodyPr/>
          <a:lstStyle/>
          <a:p>
            <a:pPr marL="342900" indent="-285750">
              <a:spcAft>
                <a:spcPts val="600"/>
              </a:spcAft>
              <a:buFont typeface="Wingdings" panose="05000000000000000000" pitchFamily="2" charset="2"/>
              <a:buChar char="§"/>
            </a:pPr>
            <a:r>
              <a:rPr lang="en-US" dirty="0">
                <a:latin typeface="+mn-lt"/>
              </a:rPr>
              <a:t>Having inadequate insurance—or misinterpreting the coverage in place—can leave NVOCCs vulnerable in the event of loss, damage, or a claim. This can happen in a few ways:</a:t>
            </a:r>
          </a:p>
          <a:p>
            <a:pPr marL="914400" lvl="2">
              <a:spcAft>
                <a:spcPts val="600"/>
              </a:spcAft>
              <a:buFont typeface="Courier New" panose="02070309020205020404" pitchFamily="49" charset="0"/>
              <a:buChar char="o"/>
            </a:pPr>
            <a:r>
              <a:rPr lang="en-US" dirty="0">
                <a:latin typeface="+mn-lt"/>
              </a:rPr>
              <a:t>Under-coverage of cargo value.</a:t>
            </a:r>
          </a:p>
          <a:p>
            <a:pPr marL="914400" lvl="2">
              <a:spcAft>
                <a:spcPts val="600"/>
              </a:spcAft>
              <a:buFont typeface="Courier New" panose="02070309020205020404" pitchFamily="49" charset="0"/>
              <a:buChar char="o"/>
            </a:pPr>
            <a:r>
              <a:rPr lang="en-US" dirty="0">
                <a:latin typeface="+mn-lt"/>
              </a:rPr>
              <a:t>Cargo insurance policies do not cover every scenario.</a:t>
            </a:r>
          </a:p>
          <a:p>
            <a:pPr marL="914400" lvl="2">
              <a:spcAft>
                <a:spcPts val="600"/>
              </a:spcAft>
              <a:buFont typeface="Courier New" panose="02070309020205020404" pitchFamily="49" charset="0"/>
              <a:buChar char="o"/>
            </a:pPr>
            <a:r>
              <a:rPr lang="en-US" dirty="0">
                <a:latin typeface="+mn-lt"/>
              </a:rPr>
              <a:t>Other uninsured liabilities (</a:t>
            </a:r>
            <a:r>
              <a:rPr lang="en-US" i="1" dirty="0">
                <a:latin typeface="+mn-lt"/>
              </a:rPr>
              <a:t>i.e.</a:t>
            </a:r>
            <a:r>
              <a:rPr lang="en-US" dirty="0">
                <a:latin typeface="+mn-lt"/>
              </a:rPr>
              <a:t>, beyond cargo damage, NVOCCs have other exposures, such as errors in documents, release of cargo without proper authorization, fines, or contractual liabilities).</a:t>
            </a:r>
          </a:p>
          <a:p>
            <a:pPr marL="342900" indent="-285750">
              <a:spcAft>
                <a:spcPts val="600"/>
              </a:spcAft>
              <a:buFont typeface="Wingdings" panose="05000000000000000000" pitchFamily="2" charset="2"/>
              <a:buChar char="§"/>
            </a:pPr>
            <a:r>
              <a:rPr lang="en-US" dirty="0">
                <a:latin typeface="+mn-lt"/>
              </a:rPr>
              <a:t>Mitigation Tips:</a:t>
            </a:r>
          </a:p>
          <a:p>
            <a:pPr marL="914400" lvl="2">
              <a:spcAft>
                <a:spcPts val="600"/>
              </a:spcAft>
              <a:buFont typeface="Courier New" panose="02070309020205020404" pitchFamily="49" charset="0"/>
              <a:buChar char="o"/>
            </a:pPr>
            <a:r>
              <a:rPr lang="en-US" dirty="0">
                <a:latin typeface="+mn-lt"/>
              </a:rPr>
              <a:t>Carry adequate NVOCC liability insurance tailored to your operations.</a:t>
            </a:r>
          </a:p>
          <a:p>
            <a:pPr marL="914400" lvl="2">
              <a:spcAft>
                <a:spcPts val="600"/>
              </a:spcAft>
              <a:buFont typeface="Courier New" panose="02070309020205020404" pitchFamily="49" charset="0"/>
              <a:buChar char="o"/>
            </a:pPr>
            <a:r>
              <a:rPr lang="en-US" dirty="0">
                <a:latin typeface="+mn-lt"/>
              </a:rPr>
              <a:t>Ensure coverage limits match potential exposure.</a:t>
            </a:r>
          </a:p>
          <a:p>
            <a:pPr marL="914400" lvl="2">
              <a:spcAft>
                <a:spcPts val="600"/>
              </a:spcAft>
              <a:buFont typeface="Courier New" panose="02070309020205020404" pitchFamily="49" charset="0"/>
              <a:buChar char="o"/>
            </a:pPr>
            <a:r>
              <a:rPr lang="en-US" dirty="0">
                <a:latin typeface="+mn-lt"/>
              </a:rPr>
              <a:t>Understand policy exclusions.</a:t>
            </a:r>
          </a:p>
          <a:p>
            <a:pPr marL="1485900" lvl="4" indent="-285750">
              <a:spcAft>
                <a:spcPts val="600"/>
              </a:spcAft>
              <a:buFont typeface="Arial" panose="020B0604020202020204" pitchFamily="34" charset="0"/>
              <a:buChar char="•"/>
            </a:pPr>
            <a:r>
              <a:rPr lang="en-US" dirty="0">
                <a:latin typeface="+mn-lt"/>
              </a:rPr>
              <a:t>Common exclusions, such as war, strikes, riots, or civil commotion, may be added via endorsement for an additional premium.</a:t>
            </a:r>
          </a:p>
          <a:p>
            <a:pPr marL="914400" lvl="2">
              <a:spcAft>
                <a:spcPts val="600"/>
              </a:spcAft>
              <a:buFont typeface="Courier New" panose="02070309020205020404" pitchFamily="49" charset="0"/>
              <a:buChar char="o"/>
            </a:pPr>
            <a:r>
              <a:rPr lang="en-US" dirty="0">
                <a:latin typeface="+mn-lt"/>
              </a:rPr>
              <a:t>Regularly reassess the coverage.</a:t>
            </a:r>
          </a:p>
          <a:p>
            <a:pPr marL="57150">
              <a:spcAft>
                <a:spcPts val="600"/>
              </a:spcAft>
            </a:pPr>
            <a:endParaRPr lang="en-US" dirty="0"/>
          </a:p>
          <a:p>
            <a:pPr marL="342900" indent="-285750">
              <a:spcAft>
                <a:spcPts val="600"/>
              </a:spcAft>
              <a:buFont typeface="Wingdings" panose="05000000000000000000" pitchFamily="2" charset="2"/>
              <a:buChar char="§"/>
            </a:pPr>
            <a:endParaRPr lang="en-US" dirty="0">
              <a:latin typeface="+mn-lt"/>
            </a:endParaRPr>
          </a:p>
        </p:txBody>
      </p:sp>
    </p:spTree>
    <p:extLst>
      <p:ext uri="{BB962C8B-B14F-4D97-AF65-F5344CB8AC3E}">
        <p14:creationId xmlns:p14="http://schemas.microsoft.com/office/powerpoint/2010/main" val="146825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B40E-2966-CD04-4135-9A79E6908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6D5D8-2FB4-3B3C-8F50-63A170AD2E5F}"/>
              </a:ext>
            </a:extLst>
          </p:cNvPr>
          <p:cNvSpPr>
            <a:spLocks noGrp="1"/>
          </p:cNvSpPr>
          <p:nvPr>
            <p:ph type="title"/>
          </p:nvPr>
        </p:nvSpPr>
        <p:spPr>
          <a:xfrm>
            <a:off x="1336227" y="202574"/>
            <a:ext cx="10634947" cy="773673"/>
          </a:xfrm>
        </p:spPr>
        <p:txBody>
          <a:bodyPr>
            <a:normAutofit/>
          </a:bodyPr>
          <a:lstStyle/>
          <a:p>
            <a:r>
              <a:rPr lang="en-US" sz="2600" dirty="0">
                <a:latin typeface="+mn-lt"/>
              </a:rPr>
              <a:t>International Trade Regulations</a:t>
            </a:r>
          </a:p>
        </p:txBody>
      </p:sp>
      <p:sp>
        <p:nvSpPr>
          <p:cNvPr id="3" name="Footer Placeholder 2">
            <a:extLst>
              <a:ext uri="{FF2B5EF4-FFF2-40B4-BE49-F238E27FC236}">
                <a16:creationId xmlns:a16="http://schemas.microsoft.com/office/drawing/2014/main" id="{8F3ADABF-C392-FB26-4925-4B7E8072F8A4}"/>
              </a:ext>
            </a:extLst>
          </p:cNvPr>
          <p:cNvSpPr>
            <a:spLocks noGrp="1"/>
          </p:cNvSpPr>
          <p:nvPr>
            <p:ph type="ftr" sz="quarter" idx="10"/>
          </p:nvPr>
        </p:nvSpPr>
        <p:spPr/>
        <p:txBody>
          <a:bodyPr/>
          <a:lstStyle/>
          <a:p>
            <a:r>
              <a:rPr lang="en-US"/>
              <a:t> © 2025  /  Confidential  /  Slide  </a:t>
            </a:r>
            <a:fld id="{1AEA1191-217B-42DC-A141-83FE8D09B662}" type="slidenum">
              <a:rPr smtClean="0"/>
              <a:pPr/>
              <a:t>12</a:t>
            </a:fld>
            <a:endParaRPr dirty="0"/>
          </a:p>
        </p:txBody>
      </p:sp>
      <p:sp>
        <p:nvSpPr>
          <p:cNvPr id="4" name="Text Placeholder 3">
            <a:extLst>
              <a:ext uri="{FF2B5EF4-FFF2-40B4-BE49-F238E27FC236}">
                <a16:creationId xmlns:a16="http://schemas.microsoft.com/office/drawing/2014/main" id="{06D93EAF-7B90-A2E9-E95C-0D4D0FBA961A}"/>
              </a:ext>
            </a:extLst>
          </p:cNvPr>
          <p:cNvSpPr>
            <a:spLocks noGrp="1"/>
          </p:cNvSpPr>
          <p:nvPr>
            <p:ph type="body" sz="quarter" idx="11"/>
          </p:nvPr>
        </p:nvSpPr>
        <p:spPr>
          <a:xfrm>
            <a:off x="1485515" y="894971"/>
            <a:ext cx="10634947" cy="5760455"/>
          </a:xfrm>
        </p:spPr>
        <p:txBody>
          <a:bodyPr/>
          <a:lstStyle/>
          <a:p>
            <a:pPr marL="342900" indent="-285750">
              <a:spcAft>
                <a:spcPts val="600"/>
              </a:spcAft>
              <a:buFont typeface="Wingdings" panose="05000000000000000000" pitchFamily="2" charset="2"/>
              <a:buChar char="§"/>
            </a:pPr>
            <a:r>
              <a:rPr lang="en-US" dirty="0">
                <a:latin typeface="+mn-lt"/>
              </a:rPr>
              <a:t>NVOCCs, as facilitators of cargo movement, can inadvertently run afoul of laws related to sanctions, customs compliance, and export controls.</a:t>
            </a:r>
          </a:p>
          <a:p>
            <a:pPr marL="342900" indent="-285750">
              <a:spcAft>
                <a:spcPts val="600"/>
              </a:spcAft>
              <a:buFont typeface="Wingdings" panose="05000000000000000000" pitchFamily="2" charset="2"/>
              <a:buChar char="§"/>
            </a:pPr>
            <a:r>
              <a:rPr lang="en-US" dirty="0">
                <a:latin typeface="+mn-lt"/>
              </a:rPr>
              <a:t>Common misunderstandings or oversights in this area include considering compliance is “the shipper’s problem” or being unaware of evolving rules. Regulators increasingly hold logistics providers responsible for facilitating illegal shipments.</a:t>
            </a:r>
          </a:p>
          <a:p>
            <a:pPr marL="342900" indent="-285750">
              <a:spcAft>
                <a:spcPts val="600"/>
              </a:spcAft>
              <a:buFont typeface="Wingdings" panose="05000000000000000000" pitchFamily="2" charset="2"/>
              <a:buChar char="§"/>
            </a:pPr>
            <a:r>
              <a:rPr lang="en-US" dirty="0">
                <a:latin typeface="+mn-lt"/>
              </a:rPr>
              <a:t>Key areas of concern include:</a:t>
            </a:r>
          </a:p>
          <a:p>
            <a:pPr marL="914400" lvl="2">
              <a:spcAft>
                <a:spcPts val="600"/>
              </a:spcAft>
              <a:buFont typeface="Courier New" panose="02070309020205020404" pitchFamily="49" charset="0"/>
              <a:buChar char="o"/>
            </a:pPr>
            <a:r>
              <a:rPr lang="en-US" dirty="0">
                <a:latin typeface="+mn-lt"/>
              </a:rPr>
              <a:t>Sanctions and restricted trade.</a:t>
            </a:r>
          </a:p>
          <a:p>
            <a:pPr marL="914400" lvl="2">
              <a:spcAft>
                <a:spcPts val="600"/>
              </a:spcAft>
              <a:buFont typeface="Courier New" panose="02070309020205020404" pitchFamily="49" charset="0"/>
              <a:buChar char="o"/>
            </a:pPr>
            <a:r>
              <a:rPr lang="en-US" dirty="0">
                <a:latin typeface="+mn-lt"/>
              </a:rPr>
              <a:t>Export controls.</a:t>
            </a:r>
          </a:p>
          <a:p>
            <a:pPr marL="914400" lvl="2">
              <a:spcAft>
                <a:spcPts val="600"/>
              </a:spcAft>
              <a:buFont typeface="Courier New" panose="02070309020205020404" pitchFamily="49" charset="0"/>
              <a:buChar char="o"/>
            </a:pPr>
            <a:r>
              <a:rPr lang="en-US" dirty="0">
                <a:latin typeface="+mn-lt"/>
              </a:rPr>
              <a:t>Customs and import regulations.</a:t>
            </a:r>
          </a:p>
          <a:p>
            <a:pPr marL="342900" indent="-285750">
              <a:spcAft>
                <a:spcPts val="600"/>
              </a:spcAft>
              <a:buFont typeface="Wingdings" panose="05000000000000000000" pitchFamily="2" charset="2"/>
              <a:buChar char="§"/>
            </a:pPr>
            <a:r>
              <a:rPr lang="en-US" dirty="0">
                <a:latin typeface="+mn-lt"/>
              </a:rPr>
              <a:t>Mitigation Tips:</a:t>
            </a:r>
          </a:p>
          <a:p>
            <a:pPr marL="914400" lvl="2">
              <a:spcAft>
                <a:spcPts val="600"/>
              </a:spcAft>
              <a:buFont typeface="Courier New" panose="02070309020205020404" pitchFamily="49" charset="0"/>
              <a:buChar char="o"/>
            </a:pPr>
            <a:r>
              <a:rPr lang="en-US" dirty="0">
                <a:latin typeface="+mn-lt"/>
              </a:rPr>
              <a:t>Stay updated on regulations.</a:t>
            </a:r>
          </a:p>
          <a:p>
            <a:pPr marL="914400" lvl="2">
              <a:spcAft>
                <a:spcPts val="600"/>
              </a:spcAft>
              <a:buFont typeface="Courier New" panose="02070309020205020404" pitchFamily="49" charset="0"/>
              <a:buChar char="o"/>
            </a:pPr>
            <a:r>
              <a:rPr lang="en-US" dirty="0">
                <a:latin typeface="+mn-lt"/>
              </a:rPr>
              <a:t>Incorporate compliance clauses in contracts.</a:t>
            </a:r>
          </a:p>
          <a:p>
            <a:pPr marL="914400" lvl="2">
              <a:spcAft>
                <a:spcPts val="600"/>
              </a:spcAft>
              <a:buFont typeface="Courier New" panose="02070309020205020404" pitchFamily="49" charset="0"/>
              <a:buChar char="o"/>
            </a:pPr>
            <a:r>
              <a:rPr lang="en-US" dirty="0">
                <a:latin typeface="+mn-lt"/>
              </a:rPr>
              <a:t>Monitor shipments for red flags.</a:t>
            </a:r>
          </a:p>
          <a:p>
            <a:pPr marL="914400" lvl="2">
              <a:spcAft>
                <a:spcPts val="600"/>
              </a:spcAft>
              <a:buFont typeface="Courier New" panose="02070309020205020404" pitchFamily="49" charset="0"/>
              <a:buChar char="o"/>
            </a:pPr>
            <a:r>
              <a:rPr lang="en-US" dirty="0"/>
              <a:t>Consult legal counsel when unsure.</a:t>
            </a:r>
          </a:p>
          <a:p>
            <a:pPr marL="57150">
              <a:spcAft>
                <a:spcPts val="600"/>
              </a:spcAft>
            </a:pPr>
            <a:endParaRPr lang="en-US" dirty="0">
              <a:latin typeface="+mn-lt"/>
            </a:endParaRPr>
          </a:p>
        </p:txBody>
      </p:sp>
    </p:spTree>
    <p:extLst>
      <p:ext uri="{BB962C8B-B14F-4D97-AF65-F5344CB8AC3E}">
        <p14:creationId xmlns:p14="http://schemas.microsoft.com/office/powerpoint/2010/main" val="146138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776F-60B3-D6A2-4362-9B610B36AE5E}"/>
              </a:ext>
            </a:extLst>
          </p:cNvPr>
          <p:cNvSpPr>
            <a:spLocks noGrp="1"/>
          </p:cNvSpPr>
          <p:nvPr>
            <p:ph type="title"/>
          </p:nvPr>
        </p:nvSpPr>
        <p:spPr>
          <a:xfrm>
            <a:off x="1524000" y="291401"/>
            <a:ext cx="9134679" cy="773673"/>
          </a:xfrm>
        </p:spPr>
        <p:txBody>
          <a:bodyPr>
            <a:normAutofit/>
          </a:bodyPr>
          <a:lstStyle/>
          <a:p>
            <a:r>
              <a:rPr lang="en-US" sz="2600" dirty="0">
                <a:latin typeface="+mn-lt"/>
              </a:rPr>
              <a:t>FMC Penalties </a:t>
            </a:r>
          </a:p>
        </p:txBody>
      </p:sp>
      <p:graphicFrame>
        <p:nvGraphicFramePr>
          <p:cNvPr id="8" name="Content Placeholder 1">
            <a:extLst>
              <a:ext uri="{FF2B5EF4-FFF2-40B4-BE49-F238E27FC236}">
                <a16:creationId xmlns:a16="http://schemas.microsoft.com/office/drawing/2014/main" id="{31D732AE-A8F7-6D43-5A07-AA2ACF4C08B4}"/>
              </a:ext>
            </a:extLst>
          </p:cNvPr>
          <p:cNvGraphicFramePr>
            <a:graphicFrameLocks/>
          </p:cNvGraphicFramePr>
          <p:nvPr/>
        </p:nvGraphicFramePr>
        <p:xfrm>
          <a:off x="1524000" y="1171263"/>
          <a:ext cx="9937693" cy="4515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43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3E1D-5F11-F944-C5C5-DF491607AF03}"/>
              </a:ext>
            </a:extLst>
          </p:cNvPr>
          <p:cNvSpPr>
            <a:spLocks noGrp="1"/>
          </p:cNvSpPr>
          <p:nvPr>
            <p:ph type="title"/>
          </p:nvPr>
        </p:nvSpPr>
        <p:spPr>
          <a:xfrm>
            <a:off x="1264606" y="307992"/>
            <a:ext cx="10156767" cy="773673"/>
          </a:xfrm>
        </p:spPr>
        <p:txBody>
          <a:bodyPr>
            <a:normAutofit/>
          </a:bodyPr>
          <a:lstStyle/>
          <a:p>
            <a:r>
              <a:rPr lang="en-US" sz="2600" dirty="0">
                <a:latin typeface="Georgia" panose="02040502050405020303" pitchFamily="18" charset="0"/>
              </a:rPr>
              <a:t>FMC: Significant Increase in Enforcement</a:t>
            </a:r>
          </a:p>
        </p:txBody>
      </p:sp>
      <p:sp>
        <p:nvSpPr>
          <p:cNvPr id="4" name="Content Placeholder 3">
            <a:extLst>
              <a:ext uri="{FF2B5EF4-FFF2-40B4-BE49-F238E27FC236}">
                <a16:creationId xmlns:a16="http://schemas.microsoft.com/office/drawing/2014/main" id="{39569034-0FFF-B420-C955-28768B196824}"/>
              </a:ext>
            </a:extLst>
          </p:cNvPr>
          <p:cNvSpPr txBox="1">
            <a:spLocks/>
          </p:cNvSpPr>
          <p:nvPr/>
        </p:nvSpPr>
        <p:spPr>
          <a:xfrm>
            <a:off x="1524000" y="2017083"/>
            <a:ext cx="4280337" cy="4123427"/>
          </a:xfrm>
          <a:prstGeom prst="rect">
            <a:avLst/>
          </a:prstGeom>
        </p:spPr>
        <p:txBody>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600" kern="1200" baseline="0">
                <a:solidFill>
                  <a:schemeClr val="tx1"/>
                </a:solidFill>
                <a:latin typeface="Georgia" panose="02040502050405020303" pitchFamily="18" charset="0"/>
                <a:ea typeface="+mn-ea"/>
                <a:cs typeface="+mn-cs"/>
              </a:defRPr>
            </a:lvl1pPr>
            <a:lvl2pPr marL="28575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2pPr>
            <a:lvl3pPr marL="57150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3pPr>
            <a:lvl4pPr marL="80010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4pPr>
            <a:lvl5pPr marL="108585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900"/>
              </a:spcAft>
            </a:pPr>
            <a:r>
              <a:rPr lang="en-US" sz="1300" b="1" u="sng" dirty="0">
                <a:solidFill>
                  <a:srgbClr val="061E3C"/>
                </a:solidFill>
                <a:latin typeface="+mn-lt"/>
              </a:rPr>
              <a:t>Enforcement Statistics (as of September 30, 2024)</a:t>
            </a:r>
            <a:r>
              <a:rPr lang="en-US" sz="1300" dirty="0">
                <a:solidFill>
                  <a:srgbClr val="061E3C"/>
                </a:solidFill>
                <a:latin typeface="+mn-lt"/>
              </a:rPr>
              <a:t>:</a:t>
            </a:r>
          </a:p>
          <a:p>
            <a:pPr marL="571500" lvl="1">
              <a:spcBef>
                <a:spcPts val="0"/>
              </a:spcBef>
              <a:spcAft>
                <a:spcPts val="900"/>
              </a:spcAft>
              <a:buFont typeface="Arial" panose="020B0604020202020204" pitchFamily="34" charset="0"/>
              <a:buChar char="•"/>
            </a:pPr>
            <a:r>
              <a:rPr lang="en-US" sz="1300" b="1" dirty="0">
                <a:latin typeface="+mn-lt"/>
              </a:rPr>
              <a:t>602</a:t>
            </a:r>
            <a:r>
              <a:rPr lang="en-US" sz="1300" dirty="0">
                <a:latin typeface="+mn-lt"/>
              </a:rPr>
              <a:t>: Charge complaints Received.</a:t>
            </a:r>
          </a:p>
          <a:p>
            <a:pPr marL="571500" lvl="1">
              <a:spcBef>
                <a:spcPts val="0"/>
              </a:spcBef>
              <a:spcAft>
                <a:spcPts val="900"/>
              </a:spcAft>
              <a:buFont typeface="Arial" panose="020B0604020202020204" pitchFamily="34" charset="0"/>
              <a:buChar char="•"/>
            </a:pPr>
            <a:r>
              <a:rPr lang="en-US" sz="1300" b="1" dirty="0">
                <a:latin typeface="+mn-lt"/>
              </a:rPr>
              <a:t>300</a:t>
            </a:r>
            <a:r>
              <a:rPr lang="en-US" sz="1300" dirty="0">
                <a:latin typeface="+mn-lt"/>
              </a:rPr>
              <a:t>: Perfected/assigned for investigation.</a:t>
            </a:r>
          </a:p>
          <a:p>
            <a:pPr marL="571500" lvl="1">
              <a:spcBef>
                <a:spcPts val="0"/>
              </a:spcBef>
              <a:spcAft>
                <a:spcPts val="900"/>
              </a:spcAft>
              <a:buFont typeface="Arial" panose="020B0604020202020204" pitchFamily="34" charset="0"/>
              <a:buChar char="•"/>
            </a:pPr>
            <a:r>
              <a:rPr lang="en-US" sz="1300" b="1" dirty="0">
                <a:latin typeface="+mn-lt"/>
              </a:rPr>
              <a:t>208</a:t>
            </a:r>
            <a:r>
              <a:rPr lang="en-US" sz="1300" dirty="0">
                <a:latin typeface="+mn-lt"/>
              </a:rPr>
              <a:t>: Resolved by carrier.</a:t>
            </a:r>
          </a:p>
          <a:p>
            <a:pPr marL="571500" lvl="1">
              <a:spcBef>
                <a:spcPts val="0"/>
              </a:spcBef>
              <a:spcAft>
                <a:spcPts val="900"/>
              </a:spcAft>
              <a:buFont typeface="Arial" panose="020B0604020202020204" pitchFamily="34" charset="0"/>
              <a:buChar char="•"/>
            </a:pPr>
            <a:r>
              <a:rPr lang="en-US" sz="1300" b="1" dirty="0">
                <a:latin typeface="+mn-lt"/>
              </a:rPr>
              <a:t>41</a:t>
            </a:r>
            <a:r>
              <a:rPr lang="en-US" sz="1300" dirty="0">
                <a:latin typeface="+mn-lt"/>
              </a:rPr>
              <a:t>: No evidence of violation</a:t>
            </a:r>
          </a:p>
          <a:p>
            <a:pPr marL="571500" lvl="1">
              <a:spcBef>
                <a:spcPts val="0"/>
              </a:spcBef>
              <a:spcAft>
                <a:spcPts val="900"/>
              </a:spcAft>
              <a:buFont typeface="Arial" panose="020B0604020202020204" pitchFamily="34" charset="0"/>
              <a:buChar char="•"/>
            </a:pPr>
            <a:r>
              <a:rPr lang="en-US" sz="1300" b="1" dirty="0">
                <a:latin typeface="+mn-lt"/>
              </a:rPr>
              <a:t>29</a:t>
            </a:r>
            <a:r>
              <a:rPr lang="en-US" sz="1300" dirty="0">
                <a:latin typeface="+mn-lt"/>
              </a:rPr>
              <a:t>: Closed (e.g., no invoice, not appropriate for charge complaint, closed per complainant request, not enough information provided by the complainant).</a:t>
            </a:r>
          </a:p>
          <a:p>
            <a:pPr marL="571500" lvl="1">
              <a:spcBef>
                <a:spcPts val="0"/>
              </a:spcBef>
              <a:spcAft>
                <a:spcPts val="900"/>
              </a:spcAft>
              <a:buFont typeface="Arial" panose="020B0604020202020204" pitchFamily="34" charset="0"/>
              <a:buChar char="•"/>
            </a:pPr>
            <a:r>
              <a:rPr lang="en-US" sz="1300" b="1" dirty="0">
                <a:latin typeface="+mn-lt"/>
              </a:rPr>
              <a:t>1</a:t>
            </a:r>
            <a:r>
              <a:rPr lang="en-US" sz="1300" dirty="0">
                <a:latin typeface="+mn-lt"/>
              </a:rPr>
              <a:t>: Order to show cause issued.</a:t>
            </a:r>
          </a:p>
          <a:p>
            <a:pPr marL="571500" lvl="1">
              <a:spcBef>
                <a:spcPts val="0"/>
              </a:spcBef>
              <a:spcAft>
                <a:spcPts val="900"/>
              </a:spcAft>
              <a:buFont typeface="Arial" panose="020B0604020202020204" pitchFamily="34" charset="0"/>
              <a:buChar char="•"/>
            </a:pPr>
            <a:r>
              <a:rPr lang="en-US" sz="1300" dirty="0">
                <a:latin typeface="+mn-lt"/>
              </a:rPr>
              <a:t>Total charged refunded/waived thus far = </a:t>
            </a:r>
            <a:r>
              <a:rPr lang="en-US" sz="1300" b="1" i="0" dirty="0">
                <a:solidFill>
                  <a:srgbClr val="1B1B1B"/>
                </a:solidFill>
                <a:effectLst/>
                <a:latin typeface="+mn-lt"/>
              </a:rPr>
              <a:t>$3,282,928.77</a:t>
            </a:r>
            <a:r>
              <a:rPr lang="en-US" sz="1300" b="0" i="0" dirty="0">
                <a:solidFill>
                  <a:srgbClr val="1B1B1B"/>
                </a:solidFill>
                <a:effectLst/>
                <a:latin typeface="+mn-lt"/>
              </a:rPr>
              <a:t>.</a:t>
            </a:r>
            <a:endParaRPr lang="en-US" sz="1300" dirty="0">
              <a:latin typeface="+mn-lt"/>
            </a:endParaRPr>
          </a:p>
        </p:txBody>
      </p:sp>
      <p:sp>
        <p:nvSpPr>
          <p:cNvPr id="5" name="Content Placeholder 3">
            <a:extLst>
              <a:ext uri="{FF2B5EF4-FFF2-40B4-BE49-F238E27FC236}">
                <a16:creationId xmlns:a16="http://schemas.microsoft.com/office/drawing/2014/main" id="{C38245D3-AF01-4B4B-B650-054FA15E2712}"/>
              </a:ext>
            </a:extLst>
          </p:cNvPr>
          <p:cNvSpPr txBox="1">
            <a:spLocks/>
          </p:cNvSpPr>
          <p:nvPr/>
        </p:nvSpPr>
        <p:spPr>
          <a:xfrm>
            <a:off x="1264606" y="975975"/>
            <a:ext cx="9897373" cy="953507"/>
          </a:xfrm>
          <a:prstGeom prst="rect">
            <a:avLst/>
          </a:prstGeom>
        </p:spPr>
        <p:txBody>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600" kern="1200" baseline="0">
                <a:solidFill>
                  <a:schemeClr val="tx1"/>
                </a:solidFill>
                <a:latin typeface="Georgia" panose="02040502050405020303" pitchFamily="18" charset="0"/>
                <a:ea typeface="+mn-ea"/>
                <a:cs typeface="+mn-cs"/>
              </a:defRPr>
            </a:lvl1pPr>
            <a:lvl2pPr marL="28575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2pPr>
            <a:lvl3pPr marL="57150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3pPr>
            <a:lvl4pPr marL="80010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4pPr>
            <a:lvl5pPr marL="108585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r>
              <a:rPr lang="en-US" dirty="0">
                <a:latin typeface="+mn-lt"/>
              </a:rPr>
              <a:t>FMC’s Bureau of Enforcement, Investigations, and Compliance (“BEIC”) prioritizes investigating </a:t>
            </a:r>
            <a:r>
              <a:rPr lang="en-US" b="0" i="0" dirty="0">
                <a:solidFill>
                  <a:srgbClr val="061E3C"/>
                </a:solidFill>
                <a:effectLst/>
                <a:latin typeface="+mn-lt"/>
              </a:rPr>
              <a:t>possible misconduct by common carriers or marine terminal operators that impacts the industry or causes market distortion.</a:t>
            </a:r>
          </a:p>
        </p:txBody>
      </p:sp>
      <p:sp>
        <p:nvSpPr>
          <p:cNvPr id="6" name="Content Placeholder 3">
            <a:extLst>
              <a:ext uri="{FF2B5EF4-FFF2-40B4-BE49-F238E27FC236}">
                <a16:creationId xmlns:a16="http://schemas.microsoft.com/office/drawing/2014/main" id="{D1CCCD07-250E-A415-23BE-16C252344D8D}"/>
              </a:ext>
            </a:extLst>
          </p:cNvPr>
          <p:cNvSpPr txBox="1">
            <a:spLocks/>
          </p:cNvSpPr>
          <p:nvPr/>
        </p:nvSpPr>
        <p:spPr>
          <a:xfrm>
            <a:off x="6387665" y="1977788"/>
            <a:ext cx="4681269" cy="4202015"/>
          </a:xfrm>
          <a:prstGeom prst="rect">
            <a:avLst/>
          </a:prstGeom>
        </p:spPr>
        <p:txBody>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600" kern="1200" baseline="0">
                <a:solidFill>
                  <a:schemeClr val="tx1"/>
                </a:solidFill>
                <a:latin typeface="Georgia" panose="02040502050405020303" pitchFamily="18" charset="0"/>
                <a:ea typeface="+mn-ea"/>
                <a:cs typeface="+mn-cs"/>
              </a:defRPr>
            </a:lvl1pPr>
            <a:lvl2pPr marL="28575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2pPr>
            <a:lvl3pPr marL="57150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3pPr>
            <a:lvl4pPr marL="80010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4pPr>
            <a:lvl5pPr marL="108585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900"/>
              </a:spcAft>
            </a:pPr>
            <a:r>
              <a:rPr lang="en-US" sz="1300" b="1" u="sng" dirty="0">
                <a:latin typeface="+mn-lt"/>
              </a:rPr>
              <a:t>Enforcement Priorities in 2025</a:t>
            </a:r>
            <a:r>
              <a:rPr lang="en-US" sz="1300" dirty="0">
                <a:latin typeface="+mn-lt"/>
              </a:rPr>
              <a:t>:</a:t>
            </a:r>
          </a:p>
          <a:p>
            <a:pPr marL="457200" lvl="1" indent="-171450">
              <a:spcBef>
                <a:spcPts val="0"/>
              </a:spcBef>
              <a:spcAft>
                <a:spcPts val="900"/>
              </a:spcAft>
              <a:buFont typeface="Arial" panose="020B0604020202020204" pitchFamily="34" charset="0"/>
              <a:buChar char="•"/>
            </a:pPr>
            <a:r>
              <a:rPr lang="en-US" sz="1300" b="0" i="0" dirty="0">
                <a:solidFill>
                  <a:srgbClr val="061E3C"/>
                </a:solidFill>
                <a:effectLst/>
                <a:latin typeface="+mn-lt"/>
              </a:rPr>
              <a:t>Demurrage and detention billing requirements.</a:t>
            </a:r>
          </a:p>
          <a:p>
            <a:pPr marL="857250" lvl="2">
              <a:spcBef>
                <a:spcPts val="0"/>
              </a:spcBef>
              <a:spcAft>
                <a:spcPts val="900"/>
              </a:spcAft>
              <a:buFont typeface="Courier New" panose="02070309020205020404" pitchFamily="49" charset="0"/>
              <a:buChar char="o"/>
            </a:pPr>
            <a:r>
              <a:rPr lang="en-US" sz="1300" b="0" i="0" dirty="0">
                <a:solidFill>
                  <a:srgbClr val="061E3C"/>
                </a:solidFill>
                <a:effectLst/>
                <a:latin typeface="+mn-lt"/>
              </a:rPr>
              <a:t>$2 million (Hapag Lloyd).</a:t>
            </a:r>
          </a:p>
          <a:p>
            <a:pPr marL="857250" lvl="2">
              <a:spcBef>
                <a:spcPts val="0"/>
              </a:spcBef>
              <a:spcAft>
                <a:spcPts val="900"/>
              </a:spcAft>
              <a:buFont typeface="Courier New" panose="02070309020205020404" pitchFamily="49" charset="0"/>
              <a:buChar char="o"/>
            </a:pPr>
            <a:r>
              <a:rPr lang="en-US" sz="1300" dirty="0">
                <a:solidFill>
                  <a:srgbClr val="061E3C"/>
                </a:solidFill>
                <a:latin typeface="+mn-lt"/>
              </a:rPr>
              <a:t>$1.7 million (Ocean Network Express).</a:t>
            </a:r>
          </a:p>
          <a:p>
            <a:pPr marL="857250" lvl="2">
              <a:spcBef>
                <a:spcPts val="0"/>
              </a:spcBef>
              <a:spcAft>
                <a:spcPts val="900"/>
              </a:spcAft>
              <a:buFont typeface="Courier New" panose="02070309020205020404" pitchFamily="49" charset="0"/>
              <a:buChar char="o"/>
            </a:pPr>
            <a:r>
              <a:rPr lang="en-US" sz="1300" b="0" i="0" dirty="0">
                <a:solidFill>
                  <a:srgbClr val="061E3C"/>
                </a:solidFill>
                <a:effectLst/>
                <a:latin typeface="+mn-lt"/>
              </a:rPr>
              <a:t>$950,000 (Wan Hai Lines).</a:t>
            </a:r>
          </a:p>
          <a:p>
            <a:pPr marL="457200" lvl="1" indent="-171450">
              <a:spcBef>
                <a:spcPts val="0"/>
              </a:spcBef>
              <a:spcAft>
                <a:spcPts val="900"/>
              </a:spcAft>
              <a:buFont typeface="Arial" panose="020B0604020202020204" pitchFamily="34" charset="0"/>
              <a:buChar char="•"/>
            </a:pPr>
            <a:r>
              <a:rPr lang="en-US" sz="1300" dirty="0">
                <a:solidFill>
                  <a:srgbClr val="061E3C"/>
                </a:solidFill>
                <a:latin typeface="+mn-lt"/>
              </a:rPr>
              <a:t>Unjust practices.</a:t>
            </a:r>
          </a:p>
          <a:p>
            <a:pPr marL="857250" lvl="2">
              <a:spcBef>
                <a:spcPts val="0"/>
              </a:spcBef>
              <a:spcAft>
                <a:spcPts val="900"/>
              </a:spcAft>
              <a:buFont typeface="Courier New" panose="02070309020205020404" pitchFamily="49" charset="0"/>
              <a:buChar char="o"/>
            </a:pPr>
            <a:r>
              <a:rPr lang="en-US" sz="1300" dirty="0">
                <a:solidFill>
                  <a:srgbClr val="061E3C"/>
                </a:solidFill>
                <a:latin typeface="+mn-lt"/>
              </a:rPr>
              <a:t>A proposed $63+ million action against MSC, potentially the largest penalty to date.</a:t>
            </a:r>
          </a:p>
          <a:p>
            <a:pPr marL="457200" lvl="1" indent="-171450">
              <a:spcBef>
                <a:spcPts val="0"/>
              </a:spcBef>
              <a:spcAft>
                <a:spcPts val="900"/>
              </a:spcAft>
              <a:buFont typeface="Arial" panose="020B0604020202020204" pitchFamily="34" charset="0"/>
              <a:buChar char="•"/>
            </a:pPr>
            <a:r>
              <a:rPr lang="en-US" sz="1300" dirty="0">
                <a:solidFill>
                  <a:srgbClr val="061E3C"/>
                </a:solidFill>
                <a:latin typeface="+mn-lt"/>
              </a:rPr>
              <a:t>Use of agents/dealing with unlicensed entities.</a:t>
            </a:r>
          </a:p>
          <a:p>
            <a:pPr marL="857250" lvl="2">
              <a:spcBef>
                <a:spcPts val="0"/>
              </a:spcBef>
              <a:spcAft>
                <a:spcPts val="900"/>
              </a:spcAft>
              <a:buFont typeface="Courier New" panose="02070309020205020404" pitchFamily="49" charset="0"/>
              <a:buChar char="o"/>
            </a:pPr>
            <a:r>
              <a:rPr lang="en-US" sz="1300" dirty="0">
                <a:solidFill>
                  <a:srgbClr val="061E3C"/>
                </a:solidFill>
                <a:latin typeface="+mn-lt"/>
              </a:rPr>
              <a:t>2 NVOCCs recently settled with FMC regarding alleged violations.</a:t>
            </a:r>
          </a:p>
          <a:p>
            <a:pPr marL="457200" lvl="1" indent="-171450">
              <a:spcBef>
                <a:spcPts val="0"/>
              </a:spcBef>
              <a:spcAft>
                <a:spcPts val="900"/>
              </a:spcAft>
              <a:buFont typeface="Arial" panose="020B0604020202020204" pitchFamily="34" charset="0"/>
              <a:buChar char="•"/>
            </a:pPr>
            <a:r>
              <a:rPr lang="en-US" sz="1300" b="0" i="0" dirty="0">
                <a:solidFill>
                  <a:srgbClr val="061E3C"/>
                </a:solidFill>
                <a:effectLst/>
                <a:latin typeface="+mn-lt"/>
              </a:rPr>
              <a:t>Use of volume incentive discounts</a:t>
            </a:r>
            <a:r>
              <a:rPr lang="en-US" sz="1300" dirty="0">
                <a:solidFill>
                  <a:srgbClr val="061E3C"/>
                </a:solidFill>
                <a:latin typeface="+mn-lt"/>
              </a:rPr>
              <a:t>.</a:t>
            </a:r>
          </a:p>
          <a:p>
            <a:pPr marL="457200" lvl="1" indent="-171450">
              <a:spcBef>
                <a:spcPts val="0"/>
              </a:spcBef>
              <a:spcAft>
                <a:spcPts val="900"/>
              </a:spcAft>
              <a:buFont typeface="Arial" panose="020B0604020202020204" pitchFamily="34" charset="0"/>
              <a:buChar char="•"/>
            </a:pPr>
            <a:r>
              <a:rPr lang="en-US" sz="1300" b="0" i="0" dirty="0">
                <a:solidFill>
                  <a:srgbClr val="061E3C"/>
                </a:solidFill>
                <a:effectLst/>
                <a:latin typeface="+mn-lt"/>
              </a:rPr>
              <a:t>Service contract rate access.</a:t>
            </a:r>
          </a:p>
          <a:p>
            <a:pPr marL="457200" lvl="1" indent="-171450">
              <a:spcBef>
                <a:spcPts val="0"/>
              </a:spcBef>
              <a:spcAft>
                <a:spcPts val="900"/>
              </a:spcAft>
              <a:buFont typeface="Arial" panose="020B0604020202020204" pitchFamily="34" charset="0"/>
              <a:buChar char="•"/>
            </a:pPr>
            <a:r>
              <a:rPr lang="en-US" sz="1300" b="0" i="0" dirty="0">
                <a:solidFill>
                  <a:srgbClr val="061E3C"/>
                </a:solidFill>
                <a:effectLst/>
                <a:latin typeface="+mn-lt"/>
              </a:rPr>
              <a:t>Unreasonable refusals to deal or negotiate.</a:t>
            </a:r>
            <a:endParaRPr lang="en-US" sz="1300" dirty="0">
              <a:latin typeface="+mn-lt"/>
            </a:endParaRPr>
          </a:p>
        </p:txBody>
      </p:sp>
      <p:sp>
        <p:nvSpPr>
          <p:cNvPr id="7" name="Content Placeholder 3">
            <a:extLst>
              <a:ext uri="{FF2B5EF4-FFF2-40B4-BE49-F238E27FC236}">
                <a16:creationId xmlns:a16="http://schemas.microsoft.com/office/drawing/2014/main" id="{6ABA3467-2972-4075-A9D5-91515599887D}"/>
              </a:ext>
            </a:extLst>
          </p:cNvPr>
          <p:cNvSpPr txBox="1">
            <a:spLocks/>
          </p:cNvSpPr>
          <p:nvPr/>
        </p:nvSpPr>
        <p:spPr>
          <a:xfrm>
            <a:off x="1687300" y="4904777"/>
            <a:ext cx="9897373" cy="953507"/>
          </a:xfrm>
          <a:prstGeom prst="rect">
            <a:avLst/>
          </a:prstGeom>
        </p:spPr>
        <p:txBody>
          <a:bodyPr/>
          <a:lstStyle>
            <a:lvl1pPr marL="0" marR="0" indent="0" algn="l" defTabSz="914400" rtl="0" eaLnBrk="1" fontAlgn="auto" latinLnBrk="0" hangingPunct="1">
              <a:lnSpc>
                <a:spcPct val="100000"/>
              </a:lnSpc>
              <a:spcBef>
                <a:spcPts val="600"/>
              </a:spcBef>
              <a:spcAft>
                <a:spcPts val="0"/>
              </a:spcAft>
              <a:buClr>
                <a:srgbClr val="00ACB6"/>
              </a:buClr>
              <a:buSzTx/>
              <a:buFont typeface="Georgia" panose="02040502050405020303" pitchFamily="18" charset="0"/>
              <a:buNone/>
              <a:tabLst/>
              <a:defRPr sz="1600" kern="1200" baseline="0">
                <a:solidFill>
                  <a:schemeClr val="tx1"/>
                </a:solidFill>
                <a:latin typeface="Georgia" panose="02040502050405020303" pitchFamily="18" charset="0"/>
                <a:ea typeface="+mn-ea"/>
                <a:cs typeface="+mn-cs"/>
              </a:defRPr>
            </a:lvl1pPr>
            <a:lvl2pPr marL="28575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2pPr>
            <a:lvl3pPr marL="571500" indent="-28575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3pPr>
            <a:lvl4pPr marL="80010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4pPr>
            <a:lvl5pPr marL="1085850" indent="-228600" algn="l" defTabSz="914400" rtl="0" eaLnBrk="1" latinLnBrk="0" hangingPunct="1">
              <a:lnSpc>
                <a:spcPct val="100000"/>
              </a:lnSpc>
              <a:spcBef>
                <a:spcPts val="600"/>
              </a:spcBef>
              <a:buClr>
                <a:srgbClr val="00ACB6"/>
              </a:buClr>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endParaRPr lang="en-US" sz="1200" b="0" i="0" dirty="0">
              <a:solidFill>
                <a:srgbClr val="061E3C"/>
              </a:solidFill>
              <a:effectLst/>
              <a:latin typeface="+mn-lt"/>
            </a:endParaRPr>
          </a:p>
        </p:txBody>
      </p:sp>
    </p:spTree>
    <p:extLst>
      <p:ext uri="{BB962C8B-B14F-4D97-AF65-F5344CB8AC3E}">
        <p14:creationId xmlns:p14="http://schemas.microsoft.com/office/powerpoint/2010/main" val="414988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ED5B3-B999-D33A-EC82-4BEF8BD3221C}"/>
              </a:ext>
            </a:extLst>
          </p:cNvPr>
          <p:cNvSpPr txBox="1">
            <a:spLocks/>
          </p:cNvSpPr>
          <p:nvPr/>
        </p:nvSpPr>
        <p:spPr>
          <a:xfrm>
            <a:off x="1178342" y="411510"/>
            <a:ext cx="10156767" cy="773673"/>
          </a:xfrm>
          <a:prstGeom prst="rect">
            <a:avLst/>
          </a:prstGeom>
        </p:spPr>
        <p:txBody>
          <a:bodyPr>
            <a:normAutofit/>
          </a:bodyPr>
          <a:lstStyle>
            <a:lvl1pPr algn="l" defTabSz="914400" rtl="0" eaLnBrk="1" latinLnBrk="0" hangingPunct="1">
              <a:lnSpc>
                <a:spcPct val="90000"/>
              </a:lnSpc>
              <a:spcBef>
                <a:spcPct val="0"/>
              </a:spcBef>
              <a:buNone/>
              <a:defRPr sz="2800" b="1" kern="1200" spc="50" baseline="0">
                <a:solidFill>
                  <a:schemeClr val="tx1"/>
                </a:solidFill>
                <a:latin typeface="Arial" panose="020B0604020202020204" pitchFamily="34" charset="0"/>
                <a:ea typeface="+mj-ea"/>
                <a:cs typeface="Arial" panose="020B0604020202020204" pitchFamily="34" charset="0"/>
              </a:defRPr>
            </a:lvl1pPr>
          </a:lstStyle>
          <a:p>
            <a:r>
              <a:rPr lang="en-US" sz="2600" dirty="0">
                <a:latin typeface="+mn-lt"/>
              </a:rPr>
              <a:t>Questions?</a:t>
            </a:r>
          </a:p>
        </p:txBody>
      </p:sp>
    </p:spTree>
    <p:extLst>
      <p:ext uri="{BB962C8B-B14F-4D97-AF65-F5344CB8AC3E}">
        <p14:creationId xmlns:p14="http://schemas.microsoft.com/office/powerpoint/2010/main" val="178513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D9CE6-7F35-F91D-D793-A05440662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69CD6-B501-9898-77A4-A525534FAC59}"/>
              </a:ext>
            </a:extLst>
          </p:cNvPr>
          <p:cNvSpPr>
            <a:spLocks noGrp="1"/>
          </p:cNvSpPr>
          <p:nvPr>
            <p:ph type="title"/>
          </p:nvPr>
        </p:nvSpPr>
        <p:spPr>
          <a:xfrm>
            <a:off x="1342339" y="256177"/>
            <a:ext cx="7577375" cy="773673"/>
          </a:xfrm>
        </p:spPr>
        <p:txBody>
          <a:bodyPr>
            <a:normAutofit/>
          </a:bodyPr>
          <a:lstStyle/>
          <a:p>
            <a:r>
              <a:rPr lang="en-US" sz="2600" dirty="0">
                <a:latin typeface="+mn-lt"/>
              </a:rPr>
              <a:t>Agenda </a:t>
            </a:r>
          </a:p>
        </p:txBody>
      </p:sp>
      <p:sp>
        <p:nvSpPr>
          <p:cNvPr id="3" name="Footer Placeholder 2">
            <a:extLst>
              <a:ext uri="{FF2B5EF4-FFF2-40B4-BE49-F238E27FC236}">
                <a16:creationId xmlns:a16="http://schemas.microsoft.com/office/drawing/2014/main" id="{9921344D-23B6-9253-D08D-BBA5D4D1FC80}"/>
              </a:ext>
            </a:extLst>
          </p:cNvPr>
          <p:cNvSpPr>
            <a:spLocks noGrp="1"/>
          </p:cNvSpPr>
          <p:nvPr>
            <p:ph type="ftr" sz="quarter" idx="10"/>
          </p:nvPr>
        </p:nvSpPr>
        <p:spPr/>
        <p:txBody>
          <a:bodyPr/>
          <a:lstStyle/>
          <a:p>
            <a:r>
              <a:rPr lang="en-US"/>
              <a:t> © 2025  /  Confidential  /  Slide  </a:t>
            </a:r>
            <a:fld id="{1AEA1191-217B-42DC-A141-83FE8D09B662}" type="slidenum">
              <a:rPr smtClean="0"/>
              <a:pPr/>
              <a:t>2</a:t>
            </a:fld>
            <a:endParaRPr dirty="0"/>
          </a:p>
        </p:txBody>
      </p:sp>
      <p:sp>
        <p:nvSpPr>
          <p:cNvPr id="4" name="Text Placeholder 3">
            <a:extLst>
              <a:ext uri="{FF2B5EF4-FFF2-40B4-BE49-F238E27FC236}">
                <a16:creationId xmlns:a16="http://schemas.microsoft.com/office/drawing/2014/main" id="{84F7314B-3941-9490-73FC-DAC98C124940}"/>
              </a:ext>
            </a:extLst>
          </p:cNvPr>
          <p:cNvSpPr>
            <a:spLocks noGrp="1"/>
          </p:cNvSpPr>
          <p:nvPr>
            <p:ph type="body" sz="quarter" idx="11"/>
          </p:nvPr>
        </p:nvSpPr>
        <p:spPr>
          <a:xfrm>
            <a:off x="2043468" y="1029850"/>
            <a:ext cx="9637299" cy="4858685"/>
          </a:xfrm>
        </p:spPr>
        <p:txBody>
          <a:bodyPr/>
          <a:lstStyle/>
          <a:p>
            <a:pPr marL="457200" indent="-342900">
              <a:spcAft>
                <a:spcPts val="600"/>
              </a:spcAft>
              <a:buFont typeface="+mj-lt"/>
              <a:buAutoNum type="arabicPeriod"/>
            </a:pPr>
            <a:r>
              <a:rPr lang="en-US" dirty="0">
                <a:latin typeface="+mn-lt"/>
              </a:rPr>
              <a:t>Quick Overview of FMC’s Regulatory Domain.</a:t>
            </a:r>
          </a:p>
          <a:p>
            <a:pPr marL="1028700" lvl="2" indent="-342900">
              <a:spcAft>
                <a:spcPts val="600"/>
              </a:spcAft>
              <a:buFont typeface="+mj-lt"/>
              <a:buAutoNum type="alphaLcPeriod"/>
            </a:pPr>
            <a:r>
              <a:rPr lang="en-US" dirty="0">
                <a:latin typeface="+mn-lt"/>
              </a:rPr>
              <a:t>Statutes and Regulations.</a:t>
            </a:r>
          </a:p>
          <a:p>
            <a:pPr marL="1028700" lvl="2" indent="-342900">
              <a:spcAft>
                <a:spcPts val="600"/>
              </a:spcAft>
              <a:buFont typeface="+mj-lt"/>
              <a:buAutoNum type="alphaLcPeriod"/>
            </a:pPr>
            <a:r>
              <a:rPr lang="en-US" dirty="0">
                <a:latin typeface="+mn-lt"/>
              </a:rPr>
              <a:t>A Look at the “New” FMC.</a:t>
            </a:r>
          </a:p>
          <a:p>
            <a:pPr marL="457200" indent="-342900">
              <a:spcAft>
                <a:spcPts val="600"/>
              </a:spcAft>
              <a:buFont typeface="+mj-lt"/>
              <a:buAutoNum type="arabicPeriod"/>
            </a:pPr>
            <a:r>
              <a:rPr lang="en-US" dirty="0">
                <a:latin typeface="+mn-lt"/>
              </a:rPr>
              <a:t>Key Rules for NVOCCs.</a:t>
            </a:r>
          </a:p>
          <a:p>
            <a:pPr marL="457200" indent="-342900">
              <a:spcAft>
                <a:spcPts val="600"/>
              </a:spcAft>
              <a:buFont typeface="+mj-lt"/>
              <a:buAutoNum type="arabicPeriod"/>
            </a:pPr>
            <a:r>
              <a:rPr lang="en-US" dirty="0">
                <a:latin typeface="+mn-lt"/>
              </a:rPr>
              <a:t>What NVOs Can and Can’t Do.</a:t>
            </a:r>
          </a:p>
          <a:p>
            <a:pPr marL="457200" indent="-342900">
              <a:spcAft>
                <a:spcPts val="600"/>
              </a:spcAft>
              <a:buFont typeface="+mj-lt"/>
              <a:buAutoNum type="arabicPeriod"/>
            </a:pPr>
            <a:r>
              <a:rPr lang="en-US" dirty="0">
                <a:latin typeface="+mn-lt"/>
              </a:rPr>
              <a:t>Recordkeeping.</a:t>
            </a:r>
          </a:p>
          <a:p>
            <a:pPr marL="457200" indent="-342900">
              <a:spcAft>
                <a:spcPts val="600"/>
              </a:spcAft>
              <a:buFont typeface="+mj-lt"/>
              <a:buAutoNum type="arabicPeriod"/>
            </a:pPr>
            <a:r>
              <a:rPr lang="en-US" dirty="0">
                <a:latin typeface="+mn-lt"/>
              </a:rPr>
              <a:t>Your HBL – What Agents Should Do.</a:t>
            </a:r>
          </a:p>
          <a:p>
            <a:pPr marL="457200" indent="-342900">
              <a:spcAft>
                <a:spcPts val="600"/>
              </a:spcAft>
              <a:buFont typeface="+mj-lt"/>
              <a:buAutoNum type="arabicPeriod"/>
            </a:pPr>
            <a:r>
              <a:rPr lang="en-US" dirty="0">
                <a:latin typeface="+mn-lt"/>
              </a:rPr>
              <a:t>Vetting Your VOCC (and Other NVO) Partners.</a:t>
            </a:r>
          </a:p>
          <a:p>
            <a:pPr marL="457200" indent="-342900">
              <a:spcAft>
                <a:spcPts val="600"/>
              </a:spcAft>
              <a:buFont typeface="+mj-lt"/>
              <a:buAutoNum type="arabicPeriod"/>
            </a:pPr>
            <a:r>
              <a:rPr lang="en-US" dirty="0">
                <a:latin typeface="+mn-lt"/>
              </a:rPr>
              <a:t>Cargo Insurance and Liability.</a:t>
            </a:r>
          </a:p>
          <a:p>
            <a:pPr marL="457200" indent="-342900">
              <a:spcAft>
                <a:spcPts val="600"/>
              </a:spcAft>
              <a:buFont typeface="+mj-lt"/>
              <a:buAutoNum type="arabicPeriod"/>
            </a:pPr>
            <a:r>
              <a:rPr lang="en-US" dirty="0">
                <a:latin typeface="+mn-lt"/>
              </a:rPr>
              <a:t>Core Non-FMC Trade Compliance.</a:t>
            </a:r>
          </a:p>
          <a:p>
            <a:pPr marL="457200" indent="-342900">
              <a:spcAft>
                <a:spcPts val="600"/>
              </a:spcAft>
              <a:buFont typeface="+mj-lt"/>
              <a:buAutoNum type="arabicPeriod"/>
            </a:pPr>
            <a:r>
              <a:rPr lang="en-US" dirty="0">
                <a:latin typeface="+mn-lt"/>
              </a:rPr>
              <a:t>FMC Penalties and Enforcement Snapshot.</a:t>
            </a:r>
          </a:p>
          <a:p>
            <a:pPr marL="457200" indent="-342900">
              <a:spcAft>
                <a:spcPts val="600"/>
              </a:spcAft>
              <a:buFont typeface="+mj-lt"/>
              <a:buAutoNum type="arabicPeriod"/>
            </a:pPr>
            <a:r>
              <a:rPr lang="en-US" dirty="0">
                <a:latin typeface="+mn-lt"/>
              </a:rPr>
              <a:t>Questions and Answers. </a:t>
            </a:r>
          </a:p>
          <a:p>
            <a:pPr marL="571500" indent="-457200">
              <a:spcAft>
                <a:spcPts val="600"/>
              </a:spcAft>
              <a:buFont typeface="+mj-lt"/>
              <a:buAutoNum type="arabicPeriod"/>
            </a:pPr>
            <a:endParaRPr lang="en-US" sz="2200" dirty="0">
              <a:latin typeface="+mn-lt"/>
            </a:endParaRPr>
          </a:p>
          <a:p>
            <a:pPr marL="571500" indent="-457200">
              <a:spcAft>
                <a:spcPts val="600"/>
              </a:spcAft>
              <a:buFont typeface="+mj-lt"/>
              <a:buAutoNum type="arabicPeriod"/>
            </a:pPr>
            <a:endParaRPr lang="en-US" sz="2200" dirty="0">
              <a:latin typeface="+mn-lt"/>
            </a:endParaRPr>
          </a:p>
          <a:p>
            <a:pPr marL="571500" indent="-457200">
              <a:spcAft>
                <a:spcPts val="600"/>
              </a:spcAft>
              <a:buFont typeface="+mj-lt"/>
              <a:buAutoNum type="arabicPeriod"/>
            </a:pPr>
            <a:endParaRPr lang="en-US" sz="2200" dirty="0">
              <a:latin typeface="+mn-lt"/>
            </a:endParaRPr>
          </a:p>
          <a:p>
            <a:pPr marL="457200" indent="-342900">
              <a:spcAft>
                <a:spcPts val="600"/>
              </a:spcAft>
              <a:buFont typeface="+mj-lt"/>
              <a:buAutoNum type="arabicPeriod"/>
            </a:pPr>
            <a:endParaRPr lang="en-US" sz="1800" dirty="0">
              <a:latin typeface="+mn-lt"/>
            </a:endParaRPr>
          </a:p>
          <a:p>
            <a:pPr marL="457200" indent="-342900">
              <a:spcAft>
                <a:spcPts val="600"/>
              </a:spcAft>
              <a:buFont typeface="+mj-lt"/>
              <a:buAutoNum type="arabicPeriod"/>
            </a:pPr>
            <a:endParaRPr lang="en-US" sz="1800" dirty="0">
              <a:latin typeface="+mn-lt"/>
            </a:endParaRPr>
          </a:p>
          <a:p>
            <a:pPr marL="114300">
              <a:spcAft>
                <a:spcPts val="600"/>
              </a:spcAft>
            </a:pPr>
            <a:endParaRPr lang="en-US" dirty="0">
              <a:latin typeface="+mn-lt"/>
            </a:endParaRPr>
          </a:p>
        </p:txBody>
      </p:sp>
    </p:spTree>
    <p:extLst>
      <p:ext uri="{BB962C8B-B14F-4D97-AF65-F5344CB8AC3E}">
        <p14:creationId xmlns:p14="http://schemas.microsoft.com/office/powerpoint/2010/main" val="260385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0025A8-BF7F-8C3B-0163-FC9DA7845604}"/>
              </a:ext>
            </a:extLst>
          </p:cNvPr>
          <p:cNvSpPr>
            <a:spLocks noGrp="1"/>
          </p:cNvSpPr>
          <p:nvPr>
            <p:ph type="body" sz="quarter" idx="11"/>
          </p:nvPr>
        </p:nvSpPr>
        <p:spPr>
          <a:xfrm>
            <a:off x="1524000" y="1118645"/>
            <a:ext cx="9144000" cy="1331928"/>
          </a:xfrm>
        </p:spPr>
        <p:txBody>
          <a:bodyPr/>
          <a:lstStyle/>
          <a:p>
            <a:pPr>
              <a:spcAft>
                <a:spcPts val="600"/>
              </a:spcAft>
            </a:pPr>
            <a:r>
              <a:rPr lang="en-US" b="1" dirty="0">
                <a:latin typeface="+mn-lt"/>
              </a:rPr>
              <a:t>Practically, What Does This Mean? </a:t>
            </a:r>
          </a:p>
          <a:p>
            <a:pPr marL="571500" lvl="1">
              <a:spcAft>
                <a:spcPts val="600"/>
              </a:spcAft>
              <a:buFont typeface="Wingdings" panose="05000000000000000000" pitchFamily="2" charset="2"/>
              <a:buChar char="§"/>
            </a:pPr>
            <a:r>
              <a:rPr lang="en-US" dirty="0">
                <a:latin typeface="+mn-lt"/>
              </a:rPr>
              <a:t>Any shipment to/from the United States and a foreign point is subject to FMC requirements.</a:t>
            </a:r>
          </a:p>
          <a:p>
            <a:pPr marL="571500" lvl="1">
              <a:spcAft>
                <a:spcPts val="600"/>
              </a:spcAft>
              <a:buFont typeface="Wingdings" panose="05000000000000000000" pitchFamily="2" charset="2"/>
              <a:buChar char="§"/>
            </a:pPr>
            <a:r>
              <a:rPr lang="en-US" dirty="0">
                <a:latin typeface="+mn-lt"/>
              </a:rPr>
              <a:t>“United States” includes all U.S. commonwealths, territories, and possessions.</a:t>
            </a:r>
          </a:p>
          <a:p>
            <a:endParaRPr lang="en-US" dirty="0"/>
          </a:p>
        </p:txBody>
      </p:sp>
      <p:sp>
        <p:nvSpPr>
          <p:cNvPr id="9" name="Text Placeholder 8">
            <a:extLst>
              <a:ext uri="{FF2B5EF4-FFF2-40B4-BE49-F238E27FC236}">
                <a16:creationId xmlns:a16="http://schemas.microsoft.com/office/drawing/2014/main" id="{2E4BD40E-6610-E831-C48D-4C37CEFAB89B}"/>
              </a:ext>
            </a:extLst>
          </p:cNvPr>
          <p:cNvSpPr>
            <a:spLocks noGrp="1"/>
          </p:cNvSpPr>
          <p:nvPr>
            <p:ph type="body" sz="quarter" idx="12"/>
          </p:nvPr>
        </p:nvSpPr>
        <p:spPr>
          <a:xfrm>
            <a:off x="1524000" y="476164"/>
            <a:ext cx="9144000" cy="457603"/>
          </a:xfrm>
        </p:spPr>
        <p:txBody>
          <a:bodyPr/>
          <a:lstStyle/>
          <a:p>
            <a:r>
              <a:rPr lang="en-US" dirty="0">
                <a:latin typeface="+mn-lt"/>
              </a:rPr>
              <a:t>Federal Maritime Commission (“FMC”) Oversight</a:t>
            </a:r>
          </a:p>
        </p:txBody>
      </p:sp>
      <p:pic>
        <p:nvPicPr>
          <p:cNvPr id="12" name="Picture 11">
            <a:extLst>
              <a:ext uri="{FF2B5EF4-FFF2-40B4-BE49-F238E27FC236}">
                <a16:creationId xmlns:a16="http://schemas.microsoft.com/office/drawing/2014/main" id="{DA8DEBCD-47C1-C95A-DADF-F8FDB6C07C5B}"/>
              </a:ext>
            </a:extLst>
          </p:cNvPr>
          <p:cNvPicPr>
            <a:picLocks noChangeAspect="1"/>
          </p:cNvPicPr>
          <p:nvPr/>
        </p:nvPicPr>
        <p:blipFill>
          <a:blip r:embed="rId2"/>
          <a:stretch>
            <a:fillRect/>
          </a:stretch>
        </p:blipFill>
        <p:spPr>
          <a:xfrm>
            <a:off x="2462523" y="2450573"/>
            <a:ext cx="7043786" cy="3188495"/>
          </a:xfrm>
          <a:prstGeom prst="rect">
            <a:avLst/>
          </a:prstGeom>
        </p:spPr>
      </p:pic>
    </p:spTree>
    <p:extLst>
      <p:ext uri="{BB962C8B-B14F-4D97-AF65-F5344CB8AC3E}">
        <p14:creationId xmlns:p14="http://schemas.microsoft.com/office/powerpoint/2010/main" val="245603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1699" y="1079464"/>
            <a:ext cx="10750301" cy="4466986"/>
          </a:xfrm>
        </p:spPr>
        <p:txBody>
          <a:bodyPr>
            <a:noAutofit/>
          </a:bodyPr>
          <a:lstStyle/>
          <a:p>
            <a:pPr marL="171450" indent="-171450">
              <a:spcAft>
                <a:spcPts val="600"/>
              </a:spcAft>
              <a:buFont typeface="Wingdings" panose="05000000000000000000" pitchFamily="2" charset="2"/>
              <a:buChar char="§"/>
            </a:pPr>
            <a:r>
              <a:rPr lang="en-US" sz="1300" dirty="0">
                <a:latin typeface="+mn-lt"/>
                <a:cs typeface="Arial" panose="020B0604020202020204" pitchFamily="34" charset="0"/>
              </a:rPr>
              <a:t>Shipping Act of 1984, as amended.</a:t>
            </a:r>
          </a:p>
          <a:p>
            <a:pPr marL="457200" lvl="1" indent="-171450">
              <a:spcAft>
                <a:spcPts val="600"/>
              </a:spcAft>
              <a:buFont typeface="Courier New" panose="02070309020205020404" pitchFamily="49" charset="0"/>
              <a:buChar char="o"/>
            </a:pPr>
            <a:r>
              <a:rPr lang="en-US" sz="1300" dirty="0">
                <a:latin typeface="+mn-lt"/>
                <a:cs typeface="Arial" panose="020B0604020202020204" pitchFamily="34" charset="0"/>
              </a:rPr>
              <a:t>Amended in 1998 (Ocean Shipping Reform Act of 1998).</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Confidential Service Contracts.</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Effectively ended the decades-long Carrier Conference System (collective rate-setting).</a:t>
            </a:r>
          </a:p>
          <a:p>
            <a:pPr marL="457200" lvl="1" indent="-171450">
              <a:spcAft>
                <a:spcPts val="600"/>
              </a:spcAft>
              <a:buFont typeface="Courier New" panose="02070309020205020404" pitchFamily="49" charset="0"/>
              <a:buChar char="o"/>
            </a:pPr>
            <a:r>
              <a:rPr lang="en-US" sz="1300" dirty="0">
                <a:latin typeface="+mn-lt"/>
                <a:cs typeface="Arial" panose="020B0604020202020204" pitchFamily="34" charset="0"/>
              </a:rPr>
              <a:t>Amended in 2022 (Ocean Shipping Reform Act of 2022).</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Provides for “Charge Complaints” and a host of new rulemakings.</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Prohibits certain carrier practices (</a:t>
            </a:r>
            <a:r>
              <a:rPr lang="en-US" sz="1300" i="1" dirty="0">
                <a:latin typeface="+mn-lt"/>
                <a:cs typeface="Arial" panose="020B0604020202020204" pitchFamily="34" charset="0"/>
              </a:rPr>
              <a:t>e.g.</a:t>
            </a:r>
            <a:r>
              <a:rPr lang="en-US" sz="1300" dirty="0">
                <a:latin typeface="+mn-lt"/>
                <a:cs typeface="Arial" panose="020B0604020202020204" pitchFamily="34" charset="0"/>
              </a:rPr>
              <a:t>, vessel space accommodation, assessing charges, invoicing for detention and/or demurrage).</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Detention and/or demurrage invoicing requirements.</a:t>
            </a:r>
          </a:p>
          <a:p>
            <a:pPr marL="457200" lvl="1" indent="-171450">
              <a:spcAft>
                <a:spcPts val="600"/>
              </a:spcAft>
              <a:buFont typeface="Courier New" panose="02070309020205020404" pitchFamily="49" charset="0"/>
              <a:buChar char="o"/>
            </a:pPr>
            <a:r>
              <a:rPr lang="en-US" sz="1300" dirty="0">
                <a:latin typeface="+mn-lt"/>
                <a:cs typeface="Arial" panose="020B0604020202020204" pitchFamily="34" charset="0"/>
              </a:rPr>
              <a:t>Key prohibited activities:</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Providing services not in accordance with the tariff or non-tariff rate vehicle.</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Illegal access to service contract rates.</a:t>
            </a:r>
          </a:p>
          <a:p>
            <a:pPr marL="971550" lvl="3" indent="-171450">
              <a:spcAft>
                <a:spcPts val="600"/>
              </a:spcAft>
              <a:buFont typeface="Arial" panose="020B0604020202020204" pitchFamily="34" charset="0"/>
              <a:buChar char="•"/>
            </a:pPr>
            <a:r>
              <a:rPr lang="en-US" sz="1300" dirty="0">
                <a:latin typeface="+mn-lt"/>
                <a:cs typeface="Arial" panose="020B0604020202020204" pitchFamily="34" charset="0"/>
              </a:rPr>
              <a:t>Providing services for the account of an unlicensed/unregistered entity.</a:t>
            </a:r>
          </a:p>
          <a:p>
            <a:pPr marL="1143000" lvl="3" indent="-342900">
              <a:buFont typeface="Arial" panose="020B0604020202020204" pitchFamily="34" charset="0"/>
              <a:buChar char="•"/>
            </a:pPr>
            <a:endParaRPr lang="en-US" sz="1800" dirty="0">
              <a:solidFill>
                <a:srgbClr val="0070C0"/>
              </a:solidFill>
              <a:cs typeface="Arial" panose="020B0604020202020204" pitchFamily="34" charset="0"/>
            </a:endParaRPr>
          </a:p>
        </p:txBody>
      </p:sp>
      <p:sp>
        <p:nvSpPr>
          <p:cNvPr id="3" name="Title 2"/>
          <p:cNvSpPr>
            <a:spLocks noGrp="1"/>
          </p:cNvSpPr>
          <p:nvPr>
            <p:ph type="title"/>
          </p:nvPr>
        </p:nvSpPr>
        <p:spPr>
          <a:xfrm>
            <a:off x="1297281" y="342533"/>
            <a:ext cx="10305247" cy="572684"/>
          </a:xfrm>
        </p:spPr>
        <p:txBody>
          <a:bodyPr>
            <a:normAutofit/>
          </a:bodyPr>
          <a:lstStyle/>
          <a:p>
            <a:r>
              <a:rPr lang="en-US" sz="2600" dirty="0">
                <a:latin typeface="+mn-lt"/>
              </a:rPr>
              <a:t>Applicable Statutes and Regulations</a:t>
            </a:r>
          </a:p>
        </p:txBody>
      </p:sp>
      <p:sp>
        <p:nvSpPr>
          <p:cNvPr id="7" name="Content Placeholder 1"/>
          <p:cNvSpPr txBox="1"/>
          <p:nvPr/>
        </p:nvSpPr>
        <p:spPr>
          <a:xfrm>
            <a:off x="6771679" y="5710698"/>
            <a:ext cx="5420321" cy="388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buClr>
                <a:srgbClr val="00ACB6"/>
              </a:buClr>
              <a:buFont typeface="Wingdings" panose="05000000000000000000" pitchFamily="2" charset="2"/>
              <a:buChar char="§"/>
              <a:defRPr sz="1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1200"/>
              </a:spcBef>
              <a:buClr>
                <a:srgbClr val="00ACB6"/>
              </a:buClr>
              <a:buFont typeface="Georgia" panose="02040502050405020303" pitchFamily="18" charset="0"/>
              <a:buChar char="–"/>
              <a:defRPr sz="18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1200"/>
              </a:spcBef>
              <a:buClr>
                <a:srgbClr val="00ACB6"/>
              </a:buClr>
              <a:buFont typeface="Arial" panose="020B0604020202020204" pitchFamily="34" charset="0"/>
              <a:buChar char="•"/>
              <a:defRPr sz="18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1200"/>
              </a:spcBef>
              <a:buClr>
                <a:srgbClr val="00ACB6"/>
              </a:buClr>
              <a:buFont typeface="Georgia" panose="02040502050405020303" pitchFamily="18"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1200"/>
              </a:spcBef>
              <a:buClr>
                <a:srgbClr val="00ACB6"/>
              </a:buClr>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mn-lt"/>
                <a:cs typeface="Arial" panose="020B0604020202020204" pitchFamily="34" charset="0"/>
              </a:rPr>
              <a:t>FMC is the Enforcer of the Law and Rules</a:t>
            </a:r>
          </a:p>
        </p:txBody>
      </p:sp>
      <p:pic>
        <p:nvPicPr>
          <p:cNvPr id="8" name="Picture 7"/>
          <p:cNvPicPr>
            <a:picLocks noChangeAspect="1"/>
          </p:cNvPicPr>
          <p:nvPr/>
        </p:nvPicPr>
        <p:blipFill>
          <a:blip r:embed="rId2"/>
          <a:srcRect/>
          <a:stretch>
            <a:fillRect/>
          </a:stretch>
        </p:blipFill>
        <p:spPr>
          <a:xfrm>
            <a:off x="5848902" y="5475184"/>
            <a:ext cx="922777" cy="859949"/>
          </a:xfrm>
          <a:prstGeom prst="rect">
            <a:avLst/>
          </a:prstGeom>
          <a:effectLst>
            <a:reflection blurRad="6350" stA="50000" endA="300" endPos="38500" dist="50800" dir="5400000" sy="-100000" algn="bl" rotWithShape="0"/>
          </a:effectLst>
        </p:spPr>
      </p:pic>
      <p:sp>
        <p:nvSpPr>
          <p:cNvPr id="5" name="Footer Placeholder 3">
            <a:extLst>
              <a:ext uri="{FF2B5EF4-FFF2-40B4-BE49-F238E27FC236}">
                <a16:creationId xmlns:a16="http://schemas.microsoft.com/office/drawing/2014/main" id="{9B42FA27-02BD-BAE0-8A8B-180F07E5ADC1}"/>
              </a:ext>
            </a:extLst>
          </p:cNvPr>
          <p:cNvSpPr txBox="1">
            <a:spLocks/>
          </p:cNvSpPr>
          <p:nvPr/>
        </p:nvSpPr>
        <p:spPr>
          <a:xfrm>
            <a:off x="9108255" y="6214985"/>
            <a:ext cx="2572512" cy="30048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000" dirty="0"/>
              <a:t>© 2024  /  Confidential  /  Slide  </a:t>
            </a:r>
            <a:fld id="{1AEA1191-217B-42DC-A141-83FE8D09B662}" type="slidenum">
              <a:rPr sz="1000" smtClean="0"/>
              <a:pPr/>
              <a:t>4</a:t>
            </a:fld>
            <a:endParaRPr sz="1000" dirty="0"/>
          </a:p>
        </p:txBody>
      </p:sp>
    </p:spTree>
    <p:extLst>
      <p:ext uri="{BB962C8B-B14F-4D97-AF65-F5344CB8AC3E}">
        <p14:creationId xmlns:p14="http://schemas.microsoft.com/office/powerpoint/2010/main" val="378986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5C546-87EB-E28F-014C-BE2DC9A43E14}"/>
              </a:ext>
            </a:extLst>
          </p:cNvPr>
          <p:cNvSpPr>
            <a:spLocks noGrp="1"/>
          </p:cNvSpPr>
          <p:nvPr>
            <p:ph type="title"/>
          </p:nvPr>
        </p:nvSpPr>
        <p:spPr>
          <a:xfrm>
            <a:off x="1174143" y="228363"/>
            <a:ext cx="9134679" cy="773673"/>
          </a:xfrm>
        </p:spPr>
        <p:txBody>
          <a:bodyPr anchor="ctr">
            <a:normAutofit/>
          </a:bodyPr>
          <a:lstStyle/>
          <a:p>
            <a:r>
              <a:rPr lang="en-US" sz="2600" dirty="0">
                <a:latin typeface="+mn-lt"/>
              </a:rPr>
              <a:t>A “New” FMC</a:t>
            </a:r>
          </a:p>
        </p:txBody>
      </p:sp>
      <p:pic>
        <p:nvPicPr>
          <p:cNvPr id="10" name="Content Placeholder 9" descr="A diagram of a company&#10;&#10;Description automatically generated">
            <a:extLst>
              <a:ext uri="{FF2B5EF4-FFF2-40B4-BE49-F238E27FC236}">
                <a16:creationId xmlns:a16="http://schemas.microsoft.com/office/drawing/2014/main" id="{32501143-4DDC-F069-6336-AACFE56F7DAB}"/>
              </a:ext>
            </a:extLst>
          </p:cNvPr>
          <p:cNvPicPr>
            <a:picLocks noGrp="1" noChangeAspect="1"/>
          </p:cNvPicPr>
          <p:nvPr>
            <p:ph sz="quarter" idx="106"/>
          </p:nvPr>
        </p:nvPicPr>
        <p:blipFill>
          <a:blip r:embed="rId2">
            <a:extLst>
              <a:ext uri="{28A0092B-C50C-407E-A947-70E740481C1C}">
                <a14:useLocalDpi xmlns:a14="http://schemas.microsoft.com/office/drawing/2010/main" val="0"/>
              </a:ext>
            </a:extLst>
          </a:blip>
          <a:stretch>
            <a:fillRect/>
          </a:stretch>
        </p:blipFill>
        <p:spPr>
          <a:xfrm>
            <a:off x="1174143" y="1002036"/>
            <a:ext cx="6417102" cy="5066419"/>
          </a:xfrm>
        </p:spPr>
      </p:pic>
      <p:pic>
        <p:nvPicPr>
          <p:cNvPr id="14" name="Picture 13" descr="A white background with blue text&#10;&#10;Description automatically generated">
            <a:extLst>
              <a:ext uri="{FF2B5EF4-FFF2-40B4-BE49-F238E27FC236}">
                <a16:creationId xmlns:a16="http://schemas.microsoft.com/office/drawing/2014/main" id="{68789285-ACBD-2ED3-7A92-C22F23B9063B}"/>
              </a:ext>
            </a:extLst>
          </p:cNvPr>
          <p:cNvPicPr>
            <a:picLocks noChangeAspect="1"/>
          </p:cNvPicPr>
          <p:nvPr/>
        </p:nvPicPr>
        <p:blipFill rotWithShape="1">
          <a:blip r:embed="rId3">
            <a:extLst>
              <a:ext uri="{28A0092B-C50C-407E-A947-70E740481C1C}">
                <a14:useLocalDpi xmlns:a14="http://schemas.microsoft.com/office/drawing/2010/main" val="0"/>
              </a:ext>
            </a:extLst>
          </a:blip>
          <a:srcRect t="10018" b="-703"/>
          <a:stretch/>
        </p:blipFill>
        <p:spPr>
          <a:xfrm>
            <a:off x="7824664" y="1398914"/>
            <a:ext cx="2793680" cy="462820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94347BB1-D8E9-0C7A-1617-C1E6E176D47C}"/>
              </a:ext>
            </a:extLst>
          </p:cNvPr>
          <p:cNvPicPr>
            <a:picLocks noChangeAspect="1"/>
          </p:cNvPicPr>
          <p:nvPr/>
        </p:nvPicPr>
        <p:blipFill>
          <a:blip r:embed="rId4"/>
          <a:srcRect/>
          <a:stretch>
            <a:fillRect/>
          </a:stretch>
        </p:blipFill>
        <p:spPr>
          <a:xfrm>
            <a:off x="9819319" y="86262"/>
            <a:ext cx="799025" cy="744623"/>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82989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597B96-830E-0CE4-3667-226AE098C68D}"/>
              </a:ext>
            </a:extLst>
          </p:cNvPr>
          <p:cNvSpPr>
            <a:spLocks noGrp="1"/>
          </p:cNvSpPr>
          <p:nvPr>
            <p:ph type="body" sz="quarter" idx="12"/>
          </p:nvPr>
        </p:nvSpPr>
        <p:spPr>
          <a:xfrm>
            <a:off x="1515374" y="508555"/>
            <a:ext cx="9144000" cy="457603"/>
          </a:xfrm>
        </p:spPr>
        <p:txBody>
          <a:bodyPr/>
          <a:lstStyle/>
          <a:p>
            <a:r>
              <a:rPr lang="en-US" sz="2600" dirty="0">
                <a:latin typeface="+mn-lt"/>
              </a:rPr>
              <a:t>Key FMC Rules for NVOs</a:t>
            </a:r>
          </a:p>
        </p:txBody>
      </p:sp>
      <p:sp>
        <p:nvSpPr>
          <p:cNvPr id="5" name="Content Placeholder 4">
            <a:extLst>
              <a:ext uri="{FF2B5EF4-FFF2-40B4-BE49-F238E27FC236}">
                <a16:creationId xmlns:a16="http://schemas.microsoft.com/office/drawing/2014/main" id="{7441058A-ABCD-B3D3-33D6-9D24312EC450}"/>
              </a:ext>
            </a:extLst>
          </p:cNvPr>
          <p:cNvSpPr>
            <a:spLocks noGrp="1"/>
          </p:cNvSpPr>
          <p:nvPr>
            <p:ph idx="1"/>
          </p:nvPr>
        </p:nvSpPr>
        <p:spPr>
          <a:xfrm>
            <a:off x="1515374" y="1158664"/>
            <a:ext cx="10209437" cy="4540672"/>
          </a:xfrm>
        </p:spPr>
        <p:txBody>
          <a:bodyPr/>
          <a:lstStyle/>
          <a:p>
            <a:pPr>
              <a:spcAft>
                <a:spcPts val="600"/>
              </a:spcAft>
            </a:pPr>
            <a:r>
              <a:rPr lang="en-US" dirty="0">
                <a:latin typeface="+mn-lt"/>
              </a:rPr>
              <a:t>NVOCCs </a:t>
            </a:r>
            <a:r>
              <a:rPr lang="en-US" b="1" u="sng" dirty="0">
                <a:latin typeface="+mn-lt"/>
              </a:rPr>
              <a:t>must</a:t>
            </a:r>
            <a:r>
              <a:rPr lang="en-US" dirty="0">
                <a:latin typeface="+mn-lt"/>
              </a:rPr>
              <a:t>:</a:t>
            </a:r>
          </a:p>
          <a:p>
            <a:pPr marL="571500" lvl="1">
              <a:spcAft>
                <a:spcPts val="600"/>
              </a:spcAft>
              <a:buFont typeface="Wingdings" panose="05000000000000000000" pitchFamily="2" charset="2"/>
              <a:buChar char="§"/>
            </a:pPr>
            <a:r>
              <a:rPr lang="en-US" dirty="0">
                <a:latin typeface="+mn-lt"/>
              </a:rPr>
              <a:t>Be licensed (or registered) with the FMC and maintain an FMC bond.</a:t>
            </a:r>
          </a:p>
          <a:p>
            <a:pPr marL="571500" lvl="1">
              <a:spcAft>
                <a:spcPts val="600"/>
              </a:spcAft>
              <a:buFont typeface="Wingdings" panose="05000000000000000000" pitchFamily="2" charset="2"/>
              <a:buChar char="§"/>
            </a:pPr>
            <a:r>
              <a:rPr lang="en-US" dirty="0">
                <a:latin typeface="+mn-lt"/>
              </a:rPr>
              <a:t>Publish a Rules Tariff at a minimum.</a:t>
            </a:r>
          </a:p>
          <a:p>
            <a:pPr marL="571500" lvl="1">
              <a:spcAft>
                <a:spcPts val="600"/>
              </a:spcAft>
              <a:buFont typeface="Wingdings" panose="05000000000000000000" pitchFamily="2" charset="2"/>
              <a:buChar char="§"/>
            </a:pPr>
            <a:r>
              <a:rPr lang="en-US" dirty="0">
                <a:latin typeface="+mn-lt"/>
                <a:cs typeface="Arial" panose="020B0604020202020204" pitchFamily="34" charset="0"/>
              </a:rPr>
              <a:t>Rate Rules:</a:t>
            </a:r>
          </a:p>
          <a:p>
            <a:pPr marL="1143000" lvl="3" indent="-285750">
              <a:spcAft>
                <a:spcPts val="600"/>
              </a:spcAft>
              <a:buFont typeface="Courier New" panose="02070309020205020404" pitchFamily="49" charset="0"/>
              <a:buChar char="o"/>
            </a:pPr>
            <a:r>
              <a:rPr lang="en-US" dirty="0">
                <a:latin typeface="+mn-lt"/>
                <a:cs typeface="Arial" panose="020B0604020202020204" pitchFamily="34" charset="0"/>
              </a:rPr>
              <a:t>Ensure all rates, surcharges, accessorial, and any other fees must be published in the NVOCC’s tariff or contained in a non-tariff rate vehicle (NSA or NRA).</a:t>
            </a:r>
          </a:p>
          <a:p>
            <a:pPr marL="1143000" lvl="3" indent="-285750">
              <a:spcAft>
                <a:spcPts val="600"/>
              </a:spcAft>
              <a:buFont typeface="Courier New" panose="02070309020205020404" pitchFamily="49" charset="0"/>
              <a:buChar char="o"/>
            </a:pPr>
            <a:r>
              <a:rPr lang="en-US" dirty="0">
                <a:latin typeface="+mn-lt"/>
              </a:rPr>
              <a:t>Ensure the applicable rate vehicle is in place prior to receipt of cargo.</a:t>
            </a:r>
          </a:p>
          <a:p>
            <a:pPr marL="1143000" lvl="3" indent="-285750">
              <a:spcAft>
                <a:spcPts val="600"/>
              </a:spcAft>
              <a:buFont typeface="Courier New" panose="02070309020205020404" pitchFamily="49" charset="0"/>
              <a:buChar char="o"/>
            </a:pPr>
            <a:r>
              <a:rPr lang="en-US" dirty="0">
                <a:latin typeface="+mn-lt"/>
              </a:rPr>
              <a:t>Ensure that the customer is invoiced the exact amounts agreed to in the applicable rate vehicle.</a:t>
            </a:r>
          </a:p>
          <a:p>
            <a:pPr marL="571500" lvl="1">
              <a:spcAft>
                <a:spcPts val="600"/>
              </a:spcAft>
              <a:buFont typeface="Wingdings" panose="05000000000000000000" pitchFamily="2" charset="2"/>
              <a:buChar char="§"/>
            </a:pPr>
            <a:r>
              <a:rPr lang="en-US" dirty="0">
                <a:latin typeface="+mn-lt"/>
              </a:rPr>
              <a:t>Include NVOCC name and license/registration number on all shipping documents.</a:t>
            </a:r>
          </a:p>
          <a:p>
            <a:pPr marL="571500" lvl="1">
              <a:spcAft>
                <a:spcPts val="600"/>
              </a:spcAft>
              <a:buFont typeface="Wingdings" panose="05000000000000000000" pitchFamily="2" charset="2"/>
              <a:buChar char="§"/>
            </a:pPr>
            <a:r>
              <a:rPr lang="en-US" dirty="0">
                <a:latin typeface="+mn-lt"/>
              </a:rPr>
              <a:t>Maintain records for 5-years.</a:t>
            </a:r>
          </a:p>
          <a:p>
            <a:pPr marL="571500" lvl="1">
              <a:spcAft>
                <a:spcPts val="600"/>
              </a:spcAft>
              <a:buFont typeface="Wingdings" panose="05000000000000000000" pitchFamily="2" charset="2"/>
              <a:buChar char="§"/>
            </a:pPr>
            <a:r>
              <a:rPr lang="en-US" dirty="0">
                <a:latin typeface="+mn-lt"/>
              </a:rPr>
              <a:t>Exercise care when working with agents (both affiliated and unaffiliated).</a:t>
            </a:r>
          </a:p>
          <a:p>
            <a:endParaRPr lang="en-US" dirty="0"/>
          </a:p>
        </p:txBody>
      </p:sp>
    </p:spTree>
    <p:extLst>
      <p:ext uri="{BB962C8B-B14F-4D97-AF65-F5344CB8AC3E}">
        <p14:creationId xmlns:p14="http://schemas.microsoft.com/office/powerpoint/2010/main" val="283978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9BDB2-C436-54D5-F844-21CEB9486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DDA49-49A2-84BE-A27A-85AEF08E901B}"/>
              </a:ext>
            </a:extLst>
          </p:cNvPr>
          <p:cNvSpPr>
            <a:spLocks noGrp="1"/>
          </p:cNvSpPr>
          <p:nvPr>
            <p:ph type="title"/>
          </p:nvPr>
        </p:nvSpPr>
        <p:spPr>
          <a:xfrm>
            <a:off x="1336228" y="342533"/>
            <a:ext cx="10634947" cy="773673"/>
          </a:xfrm>
        </p:spPr>
        <p:txBody>
          <a:bodyPr>
            <a:normAutofit/>
          </a:bodyPr>
          <a:lstStyle/>
          <a:p>
            <a:r>
              <a:rPr lang="en-US" sz="2600" dirty="0">
                <a:latin typeface="+mn-lt"/>
              </a:rPr>
              <a:t>What NVOCCs Must NOT DO?</a:t>
            </a:r>
          </a:p>
        </p:txBody>
      </p:sp>
      <p:sp>
        <p:nvSpPr>
          <p:cNvPr id="3" name="Footer Placeholder 2">
            <a:extLst>
              <a:ext uri="{FF2B5EF4-FFF2-40B4-BE49-F238E27FC236}">
                <a16:creationId xmlns:a16="http://schemas.microsoft.com/office/drawing/2014/main" id="{29C83C50-1896-8CAB-CADD-F46FF202F814}"/>
              </a:ext>
            </a:extLst>
          </p:cNvPr>
          <p:cNvSpPr>
            <a:spLocks noGrp="1"/>
          </p:cNvSpPr>
          <p:nvPr>
            <p:ph type="ftr" sz="quarter" idx="10"/>
          </p:nvPr>
        </p:nvSpPr>
        <p:spPr/>
        <p:txBody>
          <a:bodyPr/>
          <a:lstStyle/>
          <a:p>
            <a:r>
              <a:rPr lang="en-US"/>
              <a:t> © 2025  /  Confidential  /  Slide  </a:t>
            </a:r>
            <a:fld id="{1AEA1191-217B-42DC-A141-83FE8D09B662}" type="slidenum">
              <a:rPr smtClean="0"/>
              <a:pPr/>
              <a:t>7</a:t>
            </a:fld>
            <a:endParaRPr dirty="0"/>
          </a:p>
        </p:txBody>
      </p:sp>
      <p:sp>
        <p:nvSpPr>
          <p:cNvPr id="4" name="Text Placeholder 3">
            <a:extLst>
              <a:ext uri="{FF2B5EF4-FFF2-40B4-BE49-F238E27FC236}">
                <a16:creationId xmlns:a16="http://schemas.microsoft.com/office/drawing/2014/main" id="{59190F35-21AB-8918-7A6C-E5EFDAF82459}"/>
              </a:ext>
            </a:extLst>
          </p:cNvPr>
          <p:cNvSpPr>
            <a:spLocks noGrp="1"/>
          </p:cNvSpPr>
          <p:nvPr>
            <p:ph type="body" sz="quarter" idx="11"/>
          </p:nvPr>
        </p:nvSpPr>
        <p:spPr>
          <a:xfrm>
            <a:off x="1486097" y="1116206"/>
            <a:ext cx="10335208" cy="4687435"/>
          </a:xfrm>
        </p:spPr>
        <p:txBody>
          <a:bodyPr/>
          <a:lstStyle/>
          <a:p>
            <a:pPr marL="342900" indent="-342900">
              <a:spcBef>
                <a:spcPts val="1200"/>
              </a:spcBef>
              <a:spcAft>
                <a:spcPts val="1200"/>
              </a:spcAft>
              <a:buFont typeface="+mj-lt"/>
              <a:buAutoNum type="arabicPeriod"/>
            </a:pPr>
            <a:r>
              <a:rPr lang="en-US" dirty="0">
                <a:latin typeface="+mn-lt"/>
              </a:rPr>
              <a:t>Allow unlicensed/unregistered third parties to use their licenses or registrations.</a:t>
            </a:r>
          </a:p>
          <a:p>
            <a:pPr marL="342900" indent="-342900">
              <a:spcBef>
                <a:spcPts val="1200"/>
              </a:spcBef>
              <a:spcAft>
                <a:spcPts val="1200"/>
              </a:spcAft>
              <a:buFont typeface="+mj-lt"/>
              <a:buAutoNum type="arabicPeriod"/>
            </a:pPr>
            <a:r>
              <a:rPr lang="en-US" dirty="0">
                <a:latin typeface="+mn-lt"/>
              </a:rPr>
              <a:t>Provide services to or for the account of any unlicensed/unregistered NVOCCs.</a:t>
            </a:r>
          </a:p>
          <a:p>
            <a:pPr marL="342900" indent="-342900">
              <a:spcBef>
                <a:spcPts val="1200"/>
              </a:spcBef>
              <a:spcAft>
                <a:spcPts val="1200"/>
              </a:spcAft>
              <a:buFont typeface="+mj-lt"/>
              <a:buAutoNum type="arabicPeriod"/>
            </a:pPr>
            <a:r>
              <a:rPr lang="en-US" dirty="0">
                <a:latin typeface="+mn-lt"/>
              </a:rPr>
              <a:t>Provide service not in accordance with the NOVCC’s tariff or non-tariff rate vehicle.</a:t>
            </a:r>
          </a:p>
          <a:p>
            <a:pPr marL="342900" indent="-342900">
              <a:spcBef>
                <a:spcPts val="1200"/>
              </a:spcBef>
              <a:spcAft>
                <a:spcPts val="1200"/>
              </a:spcAft>
              <a:buFont typeface="+mj-lt"/>
              <a:buAutoNum type="arabicPeriod"/>
            </a:pPr>
            <a:r>
              <a:rPr lang="en-US" dirty="0">
                <a:latin typeface="+mn-lt"/>
              </a:rPr>
              <a:t>Assess charges inconsistent with or otherwise noncompliant with the Shipping Act and FMC regulations.</a:t>
            </a:r>
          </a:p>
          <a:p>
            <a:pPr marL="342900" indent="-342900">
              <a:spcBef>
                <a:spcPts val="1200"/>
              </a:spcBef>
              <a:spcAft>
                <a:spcPts val="1200"/>
              </a:spcAft>
              <a:buFont typeface="+mj-lt"/>
              <a:buAutoNum type="arabicPeriod"/>
            </a:pPr>
            <a:r>
              <a:rPr lang="en-US" dirty="0">
                <a:latin typeface="+mn-lt"/>
              </a:rPr>
              <a:t>Invoice customers for demurrage and/or detention without the required data points on the invoices.</a:t>
            </a:r>
          </a:p>
          <a:p>
            <a:pPr marL="342900" indent="-342900">
              <a:spcBef>
                <a:spcPts val="1200"/>
              </a:spcBef>
              <a:spcAft>
                <a:spcPts val="1200"/>
              </a:spcAft>
              <a:buFont typeface="+mj-lt"/>
              <a:buAutoNum type="arabicPeriod"/>
            </a:pPr>
            <a:r>
              <a:rPr lang="en-US" dirty="0">
                <a:latin typeface="+mn-lt"/>
              </a:rPr>
              <a:t>Engage in any unfair, retaliatory, or discriminatory conduct with respect to the treatment of shippers, commodity groups, or shipment types.</a:t>
            </a:r>
          </a:p>
          <a:p>
            <a:pPr marL="342900" indent="-342900">
              <a:spcBef>
                <a:spcPts val="1200"/>
              </a:spcBef>
              <a:spcAft>
                <a:spcPts val="1200"/>
              </a:spcAft>
              <a:buFont typeface="+mj-lt"/>
              <a:buAutoNum type="arabicPeriod"/>
            </a:pPr>
            <a:r>
              <a:rPr lang="en-US" dirty="0">
                <a:latin typeface="+mn-lt"/>
              </a:rPr>
              <a:t>Allow any unauthorized party to access their service contract rates with an underlying VOCC.</a:t>
            </a:r>
          </a:p>
          <a:p>
            <a:pPr marL="342900" indent="-342900">
              <a:spcBef>
                <a:spcPts val="1200"/>
              </a:spcBef>
              <a:spcAft>
                <a:spcPts val="1200"/>
              </a:spcAft>
              <a:buFont typeface="+mj-lt"/>
              <a:buAutoNum type="arabicPeriod"/>
            </a:pPr>
            <a:r>
              <a:rPr lang="en-US" dirty="0">
                <a:latin typeface="+mn-lt"/>
              </a:rPr>
              <a:t>Obtain or attempt to obtain transportation at less than the applicable rates.</a:t>
            </a:r>
          </a:p>
          <a:p>
            <a:pPr marL="342900" indent="-342900">
              <a:spcBef>
                <a:spcPts val="1200"/>
              </a:spcBef>
              <a:spcAft>
                <a:spcPts val="1200"/>
              </a:spcAft>
              <a:buFont typeface="+mj-lt"/>
              <a:buAutoNum type="arabicPeriod"/>
            </a:pPr>
            <a:endParaRPr lang="en-US" dirty="0">
              <a:latin typeface="+mn-lt"/>
            </a:endParaRPr>
          </a:p>
          <a:p>
            <a:pPr marL="857250" lvl="2">
              <a:spcAft>
                <a:spcPts val="600"/>
              </a:spcAft>
              <a:buFont typeface="Courier New" panose="02070309020205020404" pitchFamily="49" charset="0"/>
              <a:buChar char="o"/>
            </a:pPr>
            <a:endParaRPr lang="en-US" dirty="0">
              <a:latin typeface="+mn-lt"/>
            </a:endParaRPr>
          </a:p>
          <a:p>
            <a:pPr marL="285750" indent="-285750">
              <a:spcAft>
                <a:spcPts val="600"/>
              </a:spcAft>
              <a:buFont typeface="Wingdings" panose="05000000000000000000" pitchFamily="2" charset="2"/>
              <a:buChar char="§"/>
            </a:pPr>
            <a:endParaRPr lang="en-US" dirty="0">
              <a:latin typeface="+mn-lt"/>
            </a:endParaRPr>
          </a:p>
          <a:p>
            <a:pPr marL="914400" lvl="2">
              <a:buFont typeface="Courier New" panose="02070309020205020404" pitchFamily="49" charset="0"/>
              <a:buChar char="o"/>
            </a:pPr>
            <a:endParaRPr lang="en-US" dirty="0">
              <a:latin typeface="+mn-lt"/>
            </a:endParaRPr>
          </a:p>
        </p:txBody>
      </p:sp>
    </p:spTree>
    <p:extLst>
      <p:ext uri="{BB962C8B-B14F-4D97-AF65-F5344CB8AC3E}">
        <p14:creationId xmlns:p14="http://schemas.microsoft.com/office/powerpoint/2010/main" val="131573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809A-628E-4062-96DF-35FB9645F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BF0BB-CB52-F2D4-756E-3FD804BFC243}"/>
              </a:ext>
            </a:extLst>
          </p:cNvPr>
          <p:cNvSpPr>
            <a:spLocks noGrp="1"/>
          </p:cNvSpPr>
          <p:nvPr>
            <p:ph type="title"/>
          </p:nvPr>
        </p:nvSpPr>
        <p:spPr>
          <a:xfrm>
            <a:off x="1336227" y="202574"/>
            <a:ext cx="10634947" cy="773673"/>
          </a:xfrm>
        </p:spPr>
        <p:txBody>
          <a:bodyPr>
            <a:normAutofit/>
          </a:bodyPr>
          <a:lstStyle/>
          <a:p>
            <a:r>
              <a:rPr lang="en-US" sz="2600" dirty="0">
                <a:latin typeface="+mn-lt"/>
              </a:rPr>
              <a:t>Recordkeeping</a:t>
            </a:r>
          </a:p>
        </p:txBody>
      </p:sp>
      <p:sp>
        <p:nvSpPr>
          <p:cNvPr id="3" name="Footer Placeholder 2">
            <a:extLst>
              <a:ext uri="{FF2B5EF4-FFF2-40B4-BE49-F238E27FC236}">
                <a16:creationId xmlns:a16="http://schemas.microsoft.com/office/drawing/2014/main" id="{81812045-4B7E-4B90-0972-C60570F1C657}"/>
              </a:ext>
            </a:extLst>
          </p:cNvPr>
          <p:cNvSpPr>
            <a:spLocks noGrp="1"/>
          </p:cNvSpPr>
          <p:nvPr>
            <p:ph type="ftr" sz="quarter" idx="10"/>
          </p:nvPr>
        </p:nvSpPr>
        <p:spPr/>
        <p:txBody>
          <a:bodyPr/>
          <a:lstStyle/>
          <a:p>
            <a:r>
              <a:rPr lang="en-US"/>
              <a:t> © 2025  /  Confidential  /  Slide  </a:t>
            </a:r>
            <a:fld id="{1AEA1191-217B-42DC-A141-83FE8D09B662}" type="slidenum">
              <a:rPr smtClean="0"/>
              <a:pPr/>
              <a:t>8</a:t>
            </a:fld>
            <a:endParaRPr dirty="0"/>
          </a:p>
        </p:txBody>
      </p:sp>
      <p:sp>
        <p:nvSpPr>
          <p:cNvPr id="4" name="Text Placeholder 3">
            <a:extLst>
              <a:ext uri="{FF2B5EF4-FFF2-40B4-BE49-F238E27FC236}">
                <a16:creationId xmlns:a16="http://schemas.microsoft.com/office/drawing/2014/main" id="{09E55413-43E6-3E35-47BB-C44FA86C89F2}"/>
              </a:ext>
            </a:extLst>
          </p:cNvPr>
          <p:cNvSpPr>
            <a:spLocks noGrp="1"/>
          </p:cNvSpPr>
          <p:nvPr>
            <p:ph type="body" sz="quarter" idx="11"/>
          </p:nvPr>
        </p:nvSpPr>
        <p:spPr>
          <a:xfrm>
            <a:off x="1345559" y="976247"/>
            <a:ext cx="10335208" cy="5023337"/>
          </a:xfrm>
        </p:spPr>
        <p:txBody>
          <a:bodyPr/>
          <a:lstStyle/>
          <a:p>
            <a:pPr marL="342900" indent="-285750">
              <a:spcAft>
                <a:spcPts val="600"/>
              </a:spcAft>
              <a:buFont typeface="Wingdings" panose="05000000000000000000" pitchFamily="2" charset="2"/>
              <a:buChar char="§"/>
            </a:pPr>
            <a:r>
              <a:rPr lang="en-US" dirty="0">
                <a:latin typeface="+mn-lt"/>
              </a:rPr>
              <a:t>All shipment records must be maintained for a period of </a:t>
            </a:r>
            <a:r>
              <a:rPr lang="en-US" b="1" dirty="0">
                <a:latin typeface="+mn-lt"/>
              </a:rPr>
              <a:t>5 years</a:t>
            </a:r>
            <a:r>
              <a:rPr lang="en-US" dirty="0">
                <a:latin typeface="+mn-lt"/>
              </a:rPr>
              <a:t>.</a:t>
            </a:r>
          </a:p>
          <a:p>
            <a:pPr marL="342900" indent="-285750">
              <a:spcAft>
                <a:spcPts val="600"/>
              </a:spcAft>
              <a:buFont typeface="Wingdings" panose="05000000000000000000" pitchFamily="2" charset="2"/>
              <a:buChar char="§"/>
            </a:pPr>
            <a:r>
              <a:rPr lang="en-US" dirty="0">
                <a:latin typeface="+mn-lt"/>
              </a:rPr>
              <a:t>Key documents include:</a:t>
            </a:r>
          </a:p>
          <a:p>
            <a:pPr marL="914400" lvl="2">
              <a:spcAft>
                <a:spcPts val="600"/>
              </a:spcAft>
              <a:buFont typeface="Arial" panose="020B0604020202020204" pitchFamily="34" charset="0"/>
              <a:buChar char="•"/>
            </a:pPr>
            <a:r>
              <a:rPr lang="en-US" dirty="0">
                <a:latin typeface="+mn-lt"/>
              </a:rPr>
              <a:t>Master bills of lading.</a:t>
            </a:r>
          </a:p>
          <a:p>
            <a:pPr marL="914400" lvl="2">
              <a:spcAft>
                <a:spcPts val="600"/>
              </a:spcAft>
              <a:buFont typeface="Arial" panose="020B0604020202020204" pitchFamily="34" charset="0"/>
              <a:buChar char="•"/>
            </a:pPr>
            <a:r>
              <a:rPr lang="en-US" dirty="0">
                <a:latin typeface="+mn-lt"/>
              </a:rPr>
              <a:t>House bills of lading.</a:t>
            </a:r>
          </a:p>
          <a:p>
            <a:pPr marL="914400" lvl="2">
              <a:spcAft>
                <a:spcPts val="600"/>
              </a:spcAft>
              <a:buFont typeface="Arial" panose="020B0604020202020204" pitchFamily="34" charset="0"/>
              <a:buChar char="•"/>
            </a:pPr>
            <a:r>
              <a:rPr lang="en-US" dirty="0">
                <a:latin typeface="+mn-lt"/>
              </a:rPr>
              <a:t>Records of payments to VOCCs.</a:t>
            </a:r>
          </a:p>
          <a:p>
            <a:pPr marL="914400" lvl="2">
              <a:spcAft>
                <a:spcPts val="600"/>
              </a:spcAft>
              <a:buFont typeface="Arial" panose="020B0604020202020204" pitchFamily="34" charset="0"/>
              <a:buChar char="•"/>
            </a:pPr>
            <a:r>
              <a:rPr lang="en-US" dirty="0">
                <a:latin typeface="+mn-lt"/>
              </a:rPr>
              <a:t>Invoices to customers.</a:t>
            </a:r>
          </a:p>
          <a:p>
            <a:pPr marL="914400" lvl="2">
              <a:spcAft>
                <a:spcPts val="600"/>
              </a:spcAft>
              <a:buFont typeface="Arial" panose="020B0604020202020204" pitchFamily="34" charset="0"/>
              <a:buChar char="•"/>
            </a:pPr>
            <a:r>
              <a:rPr lang="en-US" dirty="0">
                <a:latin typeface="+mn-lt"/>
              </a:rPr>
              <a:t>Records of payment received from customers.</a:t>
            </a:r>
          </a:p>
          <a:p>
            <a:pPr marL="914400" lvl="2">
              <a:spcAft>
                <a:spcPts val="600"/>
              </a:spcAft>
              <a:buFont typeface="Arial" panose="020B0604020202020204" pitchFamily="34" charset="0"/>
              <a:buChar char="•"/>
            </a:pPr>
            <a:r>
              <a:rPr lang="en-US" dirty="0">
                <a:latin typeface="+mn-lt"/>
              </a:rPr>
              <a:t>NRA and NSA.</a:t>
            </a:r>
          </a:p>
          <a:p>
            <a:pPr marL="914400" lvl="2">
              <a:spcAft>
                <a:spcPts val="600"/>
              </a:spcAft>
              <a:buFont typeface="Arial" panose="020B0604020202020204" pitchFamily="34" charset="0"/>
              <a:buChar char="•"/>
            </a:pPr>
            <a:r>
              <a:rPr lang="en-US" dirty="0">
                <a:latin typeface="+mn-lt"/>
              </a:rPr>
              <a:t>Any other documents associated with the ocean transportation services provided for a shipment to/from the United States.</a:t>
            </a:r>
          </a:p>
          <a:p>
            <a:pPr marL="342900" indent="-285750">
              <a:spcAft>
                <a:spcPts val="600"/>
              </a:spcAft>
              <a:buFont typeface="Wingdings" panose="05000000000000000000" pitchFamily="2" charset="2"/>
              <a:buChar char="§"/>
            </a:pPr>
            <a:r>
              <a:rPr lang="en-US" dirty="0">
                <a:latin typeface="+mn-lt"/>
              </a:rPr>
              <a:t>Records may be subject to inspection and reproduction requests by the FMC. All records produced must be in English or have a certified translation and be promptly produced in response to an FMC request.</a:t>
            </a:r>
          </a:p>
        </p:txBody>
      </p:sp>
    </p:spTree>
    <p:extLst>
      <p:ext uri="{BB962C8B-B14F-4D97-AF65-F5344CB8AC3E}">
        <p14:creationId xmlns:p14="http://schemas.microsoft.com/office/powerpoint/2010/main" val="150171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A6F9-CE61-D926-F6E3-589A11FC9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71B86-545F-FA96-74C0-C1281B080B18}"/>
              </a:ext>
            </a:extLst>
          </p:cNvPr>
          <p:cNvSpPr>
            <a:spLocks noGrp="1"/>
          </p:cNvSpPr>
          <p:nvPr>
            <p:ph type="title"/>
          </p:nvPr>
        </p:nvSpPr>
        <p:spPr>
          <a:xfrm>
            <a:off x="1336227" y="202574"/>
            <a:ext cx="10634947" cy="773673"/>
          </a:xfrm>
        </p:spPr>
        <p:txBody>
          <a:bodyPr>
            <a:normAutofit/>
          </a:bodyPr>
          <a:lstStyle/>
          <a:p>
            <a:r>
              <a:rPr lang="en-US" sz="2600" dirty="0">
                <a:latin typeface="+mn-lt"/>
              </a:rPr>
              <a:t>HBL Issued by an Agent vs. Your Own HBL</a:t>
            </a:r>
          </a:p>
        </p:txBody>
      </p:sp>
      <p:sp>
        <p:nvSpPr>
          <p:cNvPr id="3" name="Footer Placeholder 2">
            <a:extLst>
              <a:ext uri="{FF2B5EF4-FFF2-40B4-BE49-F238E27FC236}">
                <a16:creationId xmlns:a16="http://schemas.microsoft.com/office/drawing/2014/main" id="{5A25161E-9870-C82C-F9EC-0256DC351BD3}"/>
              </a:ext>
            </a:extLst>
          </p:cNvPr>
          <p:cNvSpPr>
            <a:spLocks noGrp="1"/>
          </p:cNvSpPr>
          <p:nvPr>
            <p:ph type="ftr" sz="quarter" idx="10"/>
          </p:nvPr>
        </p:nvSpPr>
        <p:spPr/>
        <p:txBody>
          <a:bodyPr/>
          <a:lstStyle/>
          <a:p>
            <a:r>
              <a:rPr lang="en-US"/>
              <a:t> © 2025  /  Confidential  /  Slide  </a:t>
            </a:r>
            <a:fld id="{1AEA1191-217B-42DC-A141-83FE8D09B662}" type="slidenum">
              <a:rPr smtClean="0"/>
              <a:pPr/>
              <a:t>9</a:t>
            </a:fld>
            <a:endParaRPr dirty="0"/>
          </a:p>
        </p:txBody>
      </p:sp>
      <p:sp>
        <p:nvSpPr>
          <p:cNvPr id="4" name="Text Placeholder 3">
            <a:extLst>
              <a:ext uri="{FF2B5EF4-FFF2-40B4-BE49-F238E27FC236}">
                <a16:creationId xmlns:a16="http://schemas.microsoft.com/office/drawing/2014/main" id="{C3F884F5-95DD-909A-2C7D-CE3A4C992193}"/>
              </a:ext>
            </a:extLst>
          </p:cNvPr>
          <p:cNvSpPr>
            <a:spLocks noGrp="1"/>
          </p:cNvSpPr>
          <p:nvPr>
            <p:ph type="body" sz="quarter" idx="11"/>
          </p:nvPr>
        </p:nvSpPr>
        <p:spPr>
          <a:xfrm>
            <a:off x="1447996" y="1073839"/>
            <a:ext cx="9105704" cy="5043553"/>
          </a:xfrm>
        </p:spPr>
        <p:txBody>
          <a:bodyPr/>
          <a:lstStyle/>
          <a:p>
            <a:pPr marL="342900" indent="-342900">
              <a:spcBef>
                <a:spcPts val="1200"/>
              </a:spcBef>
              <a:spcAft>
                <a:spcPts val="1200"/>
              </a:spcAft>
              <a:buFont typeface="Wingdings" panose="05000000000000000000" pitchFamily="2" charset="2"/>
              <a:buChar char="§"/>
            </a:pPr>
            <a:r>
              <a:rPr lang="en-US" dirty="0">
                <a:latin typeface="+mn-lt"/>
              </a:rPr>
              <a:t>If an agent issues a House Bill of Lading (“HBL”) on behalf of a licensed/registered NVOCC – rather than issuing its own – unintended consequences </a:t>
            </a:r>
            <a:r>
              <a:rPr lang="en-US">
                <a:latin typeface="+mn-lt"/>
              </a:rPr>
              <a:t>may follow. </a:t>
            </a:r>
            <a:r>
              <a:rPr lang="en-US" dirty="0">
                <a:latin typeface="+mn-lt"/>
              </a:rPr>
              <a:t>The agent’s actions may leave the underlying NVOCC vulnerable to liability, as well as the agent that did not issue its own HBL (thus without protections afforded by its bill of lading terms).</a:t>
            </a:r>
          </a:p>
          <a:p>
            <a:pPr marL="342900" indent="-342900">
              <a:spcBef>
                <a:spcPts val="1200"/>
              </a:spcBef>
              <a:spcAft>
                <a:spcPts val="1200"/>
              </a:spcAft>
              <a:buFont typeface="Wingdings" panose="05000000000000000000" pitchFamily="2" charset="2"/>
              <a:buChar char="§"/>
            </a:pPr>
            <a:r>
              <a:rPr lang="en-US" dirty="0">
                <a:latin typeface="+mn-lt"/>
              </a:rPr>
              <a:t>When an NVOCC issues its HBL, it establishes a contractual relationship with the shipper and assumes carrier liability for the cargo. </a:t>
            </a:r>
          </a:p>
          <a:p>
            <a:pPr marL="342900" indent="-342900">
              <a:spcBef>
                <a:spcPts val="1200"/>
              </a:spcBef>
              <a:spcAft>
                <a:spcPts val="1200"/>
              </a:spcAft>
              <a:buFont typeface="Wingdings" panose="05000000000000000000" pitchFamily="2" charset="2"/>
              <a:buChar char="§"/>
            </a:pPr>
            <a:r>
              <a:rPr lang="en-US" dirty="0">
                <a:latin typeface="+mn-lt"/>
              </a:rPr>
              <a:t>This also allows the NVOCC to apply specific terms, such as liability limitations and defined claims procedures. This way, any claims by the cargo owner will be governed by the terms the NVOCC sets, rather than leaving it to a third party’s contract or general law.</a:t>
            </a:r>
          </a:p>
          <a:p>
            <a:pPr marL="342900" indent="-342900">
              <a:spcBef>
                <a:spcPts val="1200"/>
              </a:spcBef>
              <a:spcAft>
                <a:spcPts val="1200"/>
              </a:spcAft>
              <a:buFont typeface="Wingdings" panose="05000000000000000000" pitchFamily="2" charset="2"/>
              <a:buChar char="§"/>
            </a:pPr>
            <a:r>
              <a:rPr lang="en-US" dirty="0">
                <a:latin typeface="+mn-lt"/>
              </a:rPr>
              <a:t>If the NVOCC needs to use an agent’s HBL, ensure there is a formal, written Agency Agreement in place. </a:t>
            </a:r>
          </a:p>
          <a:p>
            <a:pPr marL="342900" indent="-342900">
              <a:spcBef>
                <a:spcPts val="1200"/>
              </a:spcBef>
              <a:spcAft>
                <a:spcPts val="1200"/>
              </a:spcAft>
              <a:buFont typeface="Wingdings" panose="05000000000000000000" pitchFamily="2" charset="2"/>
              <a:buChar char="§"/>
            </a:pPr>
            <a:r>
              <a:rPr lang="en-US" dirty="0">
                <a:latin typeface="+mn-lt"/>
              </a:rPr>
              <a:t>The Agreement should define each party’s roles and liability and include indemnification for claims arising from the agent’s HBL.</a:t>
            </a:r>
          </a:p>
          <a:p>
            <a:pPr marL="914400" lvl="2">
              <a:buFont typeface="Courier New" panose="02070309020205020404" pitchFamily="49" charset="0"/>
              <a:buChar char="o"/>
            </a:pPr>
            <a:endParaRPr lang="en-US" dirty="0">
              <a:latin typeface="+mn-lt"/>
            </a:endParaRPr>
          </a:p>
        </p:txBody>
      </p:sp>
    </p:spTree>
    <p:extLst>
      <p:ext uri="{BB962C8B-B14F-4D97-AF65-F5344CB8AC3E}">
        <p14:creationId xmlns:p14="http://schemas.microsoft.com/office/powerpoint/2010/main" val="4064417702"/>
      </p:ext>
    </p:extLst>
  </p:cSld>
  <p:clrMapOvr>
    <a:masterClrMapping/>
  </p:clrMapOvr>
</p:sld>
</file>

<file path=ppt/theme/theme1.xml><?xml version="1.0" encoding="utf-8"?>
<a:theme xmlns:a="http://schemas.openxmlformats.org/drawingml/2006/main" name="Venable LLP Template">
  <a:themeElements>
    <a:clrScheme name="Venable - Navy Aqua Grey">
      <a:dk1>
        <a:srgbClr val="031D3D"/>
      </a:dk1>
      <a:lt1>
        <a:srgbClr val="00ACB6"/>
      </a:lt1>
      <a:dk2>
        <a:srgbClr val="3C3C3C"/>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nable Standard">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buClr>
            <a:srgbClr val="00ACB6"/>
          </a:buClr>
          <a:defRPr sz="1600">
            <a:solidFill>
              <a:srgbClr val="011E41"/>
            </a:solidFill>
            <a:latin typeface="Georgia" panose="02040502050405020303" pitchFamily="18" charset="0"/>
          </a:defRPr>
        </a:defPPr>
      </a:lstStyle>
    </a:txDef>
  </a:objectDefaults>
  <a:extraClrSchemeLst/>
  <a:extLst>
    <a:ext uri="{05A4C25C-085E-4340-85A3-A5531E510DB2}">
      <thm15:themeFamily xmlns:thm15="http://schemas.microsoft.com/office/thememl/2012/main" name="24-1186 2025 PowerPoint Template Update_01" id="{E906A9EA-DDEA-4119-9CAF-3310617CE9D2}" vid="{1FA5408A-A7C3-49B7-BF1F-BF305C2D2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 F i r m D o c s ! 6 6 8 6 3 4 8 1 . 3 < / d o c u m e n t i d >  
     < s e n d e r i d > S Y L 0 1 < / s e n d e r i d >  
     < s e n d e r e m a i l > S Y L I N @ V E N A B L E . C O M < / s e n d e r e m a i l >  
     < l a s t m o d i f i e d > 2 0 2 5 - 0 5 - 2 1 T 1 2 : 0 6 : 3 7 . 0 0 0 0 0 0 0 - 0 4 : 0 0 < / l a s t m o d i f i e d >  
     < d a t a b a s e > F i r m D o c s < / d a t a b a s e >  
 < / p r o p e r t i e s > 
</file>

<file path=customXml/itemProps1.xml><?xml version="1.0" encoding="utf-8"?>
<ds:datastoreItem xmlns:ds="http://schemas.openxmlformats.org/officeDocument/2006/customXml" ds:itemID="{405E6101-4F1F-46E5-9155-51E98C76D439}">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VenablePowerPointTemplateLight2025_01</Template>
  <TotalTime>0</TotalTime>
  <Words>1697</Words>
  <Application>Microsoft Office PowerPoint</Application>
  <PresentationFormat>Widescreen</PresentationFormat>
  <Paragraphs>159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Georgia</vt:lpstr>
      <vt:lpstr>Wingdings</vt:lpstr>
      <vt:lpstr>Venable LLP Template</vt:lpstr>
      <vt:lpstr>NCBFAA NVOCC Day 2025: NVOCC Liabilities and Common Errors (Legal)</vt:lpstr>
      <vt:lpstr>Agenda </vt:lpstr>
      <vt:lpstr>PowerPoint Presentation</vt:lpstr>
      <vt:lpstr>Applicable Statutes and Regulations</vt:lpstr>
      <vt:lpstr>A “New” FMC</vt:lpstr>
      <vt:lpstr>PowerPoint Presentation</vt:lpstr>
      <vt:lpstr>What NVOCCs Must NOT DO?</vt:lpstr>
      <vt:lpstr>Recordkeeping</vt:lpstr>
      <vt:lpstr>HBL Issued by an Agent vs. Your Own HBL</vt:lpstr>
      <vt:lpstr>Inadequate Vetting of Carriers</vt:lpstr>
      <vt:lpstr>Insufficient Cargo Insurance and Liability Coverage</vt:lpstr>
      <vt:lpstr>International Trade Regulations</vt:lpstr>
      <vt:lpstr>FMC Penalties </vt:lpstr>
      <vt:lpstr>FMC: Significant Increase in Enforcement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2025-05-19T15:23:43Z</dcterms:created>
  <dcterms:modified xsi:type="dcterms:W3CDTF">2025-05-21T20:26:00Z</dcterms:modified>
</cp:coreProperties>
</file>